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3"/>
  </p:notesMasterIdLst>
  <p:sldIdLst>
    <p:sldId id="275" r:id="rId2"/>
    <p:sldId id="276" r:id="rId3"/>
    <p:sldId id="280" r:id="rId4"/>
    <p:sldId id="279" r:id="rId5"/>
    <p:sldId id="277" r:id="rId6"/>
    <p:sldId id="281" r:id="rId7"/>
    <p:sldId id="278" r:id="rId8"/>
    <p:sldId id="286" r:id="rId9"/>
    <p:sldId id="285" r:id="rId10"/>
    <p:sldId id="284" r:id="rId11"/>
    <p:sldId id="283" r:id="rId12"/>
    <p:sldId id="282" r:id="rId13"/>
    <p:sldId id="287" r:id="rId14"/>
    <p:sldId id="293" r:id="rId15"/>
    <p:sldId id="292" r:id="rId16"/>
    <p:sldId id="291" r:id="rId17"/>
    <p:sldId id="290" r:id="rId18"/>
    <p:sldId id="289" r:id="rId19"/>
    <p:sldId id="288" r:id="rId20"/>
    <p:sldId id="294" r:id="rId21"/>
    <p:sldId id="297" r:id="rId22"/>
    <p:sldId id="298" r:id="rId23"/>
    <p:sldId id="299" r:id="rId24"/>
    <p:sldId id="300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7" r:id="rId35"/>
    <p:sldId id="274" r:id="rId36"/>
    <p:sldId id="269" r:id="rId37"/>
    <p:sldId id="270" r:id="rId38"/>
    <p:sldId id="271" r:id="rId39"/>
    <p:sldId id="272" r:id="rId40"/>
    <p:sldId id="273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2FC0E-7FEC-45BE-B7A1-D833B44E111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087AA-0016-46A4-B803-A1418991D6FC}">
      <dgm:prSet phldrT="[Текст]" custT="1"/>
      <dgm:spPr/>
      <dgm:t>
        <a:bodyPr/>
        <a:lstStyle/>
        <a:p>
          <a:r>
            <a:rPr lang="ru-RU" sz="3600" dirty="0" smtClean="0"/>
            <a:t>РУССКИЙ КОСМИЗМ</a:t>
          </a:r>
          <a:endParaRPr lang="ru-RU" sz="3600" dirty="0"/>
        </a:p>
      </dgm:t>
    </dgm:pt>
    <dgm:pt modelId="{BB64265B-858F-41EB-A3E3-D3B244F41DFD}" type="parTrans" cxnId="{117676DC-677A-40DA-9F2D-3F736461DE8B}">
      <dgm:prSet/>
      <dgm:spPr/>
      <dgm:t>
        <a:bodyPr/>
        <a:lstStyle/>
        <a:p>
          <a:endParaRPr lang="ru-RU"/>
        </a:p>
      </dgm:t>
    </dgm:pt>
    <dgm:pt modelId="{4E96FB0E-B2D7-4215-8755-7FB777A6A19D}" type="sibTrans" cxnId="{117676DC-677A-40DA-9F2D-3F736461DE8B}">
      <dgm:prSet/>
      <dgm:spPr/>
      <dgm:t>
        <a:bodyPr/>
        <a:lstStyle/>
        <a:p>
          <a:endParaRPr lang="ru-RU"/>
        </a:p>
      </dgm:t>
    </dgm:pt>
    <dgm:pt modelId="{5C168160-A0EB-407F-9B02-F0DE39F9F51C}">
      <dgm:prSet phldrT="[Текст]" custT="1"/>
      <dgm:spPr/>
      <dgm:t>
        <a:bodyPr/>
        <a:lstStyle/>
        <a:p>
          <a:r>
            <a:rPr lang="ru-RU" sz="3200" dirty="0" smtClean="0"/>
            <a:t>СВОБОДА ВЫБОРА</a:t>
          </a:r>
          <a:endParaRPr lang="ru-RU" sz="3200" dirty="0"/>
        </a:p>
      </dgm:t>
    </dgm:pt>
    <dgm:pt modelId="{80F086EF-569E-418A-9C73-E6045AC8E54C}" type="parTrans" cxnId="{0B17AEFD-3FF9-424D-81C5-9C750C5887D8}">
      <dgm:prSet/>
      <dgm:spPr/>
      <dgm:t>
        <a:bodyPr/>
        <a:lstStyle/>
        <a:p>
          <a:endParaRPr lang="ru-RU"/>
        </a:p>
      </dgm:t>
    </dgm:pt>
    <dgm:pt modelId="{1FD8F077-74C4-4090-97C8-C77923913309}" type="sibTrans" cxnId="{0B17AEFD-3FF9-424D-81C5-9C750C5887D8}">
      <dgm:prSet/>
      <dgm:spPr/>
      <dgm:t>
        <a:bodyPr/>
        <a:lstStyle/>
        <a:p>
          <a:endParaRPr lang="ru-RU"/>
        </a:p>
      </dgm:t>
    </dgm:pt>
    <dgm:pt modelId="{08064ACA-DDC9-4AB9-A680-28A0B97BF6A8}">
      <dgm:prSet phldrT="[Текст]" custT="1"/>
      <dgm:spPr/>
      <dgm:t>
        <a:bodyPr/>
        <a:lstStyle/>
        <a:p>
          <a:r>
            <a:rPr lang="ru-RU" sz="2000" dirty="0" smtClean="0"/>
            <a:t>СОБСТВЕННО ДЕЯТЕЛЬНОСТЬ</a:t>
          </a:r>
          <a:endParaRPr lang="ru-RU" sz="2000" dirty="0"/>
        </a:p>
      </dgm:t>
    </dgm:pt>
    <dgm:pt modelId="{79DD1CC3-57FA-4449-B9D4-826D6946A173}" type="parTrans" cxnId="{773B0736-1943-4194-91C0-87D648AE95BC}">
      <dgm:prSet/>
      <dgm:spPr/>
      <dgm:t>
        <a:bodyPr/>
        <a:lstStyle/>
        <a:p>
          <a:endParaRPr lang="ru-RU"/>
        </a:p>
      </dgm:t>
    </dgm:pt>
    <dgm:pt modelId="{6C58273F-E92D-4726-99F0-ED9FA771A4B3}" type="sibTrans" cxnId="{773B0736-1943-4194-91C0-87D648AE95BC}">
      <dgm:prSet/>
      <dgm:spPr/>
      <dgm:t>
        <a:bodyPr/>
        <a:lstStyle/>
        <a:p>
          <a:endParaRPr lang="ru-RU"/>
        </a:p>
      </dgm:t>
    </dgm:pt>
    <dgm:pt modelId="{2FCB58BC-A347-4EBE-9813-7B76DB904FF1}">
      <dgm:prSet phldrT="[Текст]" custT="1"/>
      <dgm:spPr/>
      <dgm:t>
        <a:bodyPr/>
        <a:lstStyle/>
        <a:p>
          <a:r>
            <a:rPr lang="ru-RU" sz="2400" dirty="0" smtClean="0"/>
            <a:t>ЭВОЛЮЦИОН-НОСТЬ</a:t>
          </a:r>
          <a:endParaRPr lang="ru-RU" sz="2400" dirty="0"/>
        </a:p>
      </dgm:t>
    </dgm:pt>
    <dgm:pt modelId="{48B901F1-1607-4361-A450-E9D1B2330D34}" type="parTrans" cxnId="{6A34AA7B-A359-4F5A-8868-92A52B7E9EE9}">
      <dgm:prSet/>
      <dgm:spPr/>
      <dgm:t>
        <a:bodyPr/>
        <a:lstStyle/>
        <a:p>
          <a:endParaRPr lang="ru-RU"/>
        </a:p>
      </dgm:t>
    </dgm:pt>
    <dgm:pt modelId="{5C1D9115-7787-4E81-8D68-D83350E88B55}" type="sibTrans" cxnId="{6A34AA7B-A359-4F5A-8868-92A52B7E9EE9}">
      <dgm:prSet/>
      <dgm:spPr/>
      <dgm:t>
        <a:bodyPr/>
        <a:lstStyle/>
        <a:p>
          <a:endParaRPr lang="ru-RU"/>
        </a:p>
      </dgm:t>
    </dgm:pt>
    <dgm:pt modelId="{FB9BDFBA-922F-4674-812C-D5F005AFC757}" type="pres">
      <dgm:prSet presAssocID="{0222FC0E-7FEC-45BE-B7A1-D833B44E11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D23F17-7B8D-4770-B5DE-14FDAB81C7F2}" type="pres">
      <dgm:prSet presAssocID="{CBB087AA-0016-46A4-B803-A1418991D6FC}" presName="hierRoot1" presStyleCnt="0"/>
      <dgm:spPr/>
    </dgm:pt>
    <dgm:pt modelId="{0BBFBF98-36D5-4A05-A8C0-E54EB781294B}" type="pres">
      <dgm:prSet presAssocID="{CBB087AA-0016-46A4-B803-A1418991D6FC}" presName="composite" presStyleCnt="0"/>
      <dgm:spPr/>
    </dgm:pt>
    <dgm:pt modelId="{6064141B-1DF4-42D7-B216-86763183BEEE}" type="pres">
      <dgm:prSet presAssocID="{CBB087AA-0016-46A4-B803-A1418991D6FC}" presName="background" presStyleLbl="node0" presStyleIdx="0" presStyleCnt="1"/>
      <dgm:spPr/>
    </dgm:pt>
    <dgm:pt modelId="{1F90B5D6-F369-4244-A2DA-FC3A4FC8D976}" type="pres">
      <dgm:prSet presAssocID="{CBB087AA-0016-46A4-B803-A1418991D6FC}" presName="text" presStyleLbl="fgAcc0" presStyleIdx="0" presStyleCnt="1" custScaleX="134569" custScaleY="134047" custLinFactNeighborX="3548" custLinFactNeighborY="-1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8B705A-51D0-4082-9B8F-FD5D93D22842}" type="pres">
      <dgm:prSet presAssocID="{CBB087AA-0016-46A4-B803-A1418991D6FC}" presName="hierChild2" presStyleCnt="0"/>
      <dgm:spPr/>
    </dgm:pt>
    <dgm:pt modelId="{B51C44FB-4E1E-4ACD-B073-85A5326B19E5}" type="pres">
      <dgm:prSet presAssocID="{80F086EF-569E-418A-9C73-E6045AC8E54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E860DA8-1152-45E7-ABF8-D2A2E40148CF}" type="pres">
      <dgm:prSet presAssocID="{5C168160-A0EB-407F-9B02-F0DE39F9F51C}" presName="hierRoot2" presStyleCnt="0"/>
      <dgm:spPr/>
    </dgm:pt>
    <dgm:pt modelId="{4BD87B94-9274-4193-BD20-7EFA32CD7717}" type="pres">
      <dgm:prSet presAssocID="{5C168160-A0EB-407F-9B02-F0DE39F9F51C}" presName="composite2" presStyleCnt="0"/>
      <dgm:spPr/>
    </dgm:pt>
    <dgm:pt modelId="{46F8AFBA-6A44-43BC-B79A-D5C4D4061CFD}" type="pres">
      <dgm:prSet presAssocID="{5C168160-A0EB-407F-9B02-F0DE39F9F51C}" presName="background2" presStyleLbl="node2" presStyleIdx="0" presStyleCnt="3"/>
      <dgm:spPr/>
    </dgm:pt>
    <dgm:pt modelId="{7305960D-E763-467E-B51B-2554704411ED}" type="pres">
      <dgm:prSet presAssocID="{5C168160-A0EB-407F-9B02-F0DE39F9F51C}" presName="text2" presStyleLbl="fgAcc2" presStyleIdx="0" presStyleCnt="3" custScaleX="109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207EAB-E3BC-41B2-A95F-19A26D2C7A37}" type="pres">
      <dgm:prSet presAssocID="{5C168160-A0EB-407F-9B02-F0DE39F9F51C}" presName="hierChild3" presStyleCnt="0"/>
      <dgm:spPr/>
    </dgm:pt>
    <dgm:pt modelId="{D1814E12-8AFE-4373-AA9A-AE169D4BF87F}" type="pres">
      <dgm:prSet presAssocID="{79DD1CC3-57FA-4449-B9D4-826D6946A173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8548C20-9132-47FC-B729-3DB8D2DD10E8}" type="pres">
      <dgm:prSet presAssocID="{08064ACA-DDC9-4AB9-A680-28A0B97BF6A8}" presName="hierRoot2" presStyleCnt="0"/>
      <dgm:spPr/>
    </dgm:pt>
    <dgm:pt modelId="{B8C63CD4-64FB-47F5-A908-153CFFE7AC95}" type="pres">
      <dgm:prSet presAssocID="{08064ACA-DDC9-4AB9-A680-28A0B97BF6A8}" presName="composite2" presStyleCnt="0"/>
      <dgm:spPr/>
    </dgm:pt>
    <dgm:pt modelId="{DDCEB6B1-5FF5-453E-851C-E4C02D281EAB}" type="pres">
      <dgm:prSet presAssocID="{08064ACA-DDC9-4AB9-A680-28A0B97BF6A8}" presName="background2" presStyleLbl="node2" presStyleIdx="1" presStyleCnt="3"/>
      <dgm:spPr/>
    </dgm:pt>
    <dgm:pt modelId="{13F49993-18C5-442A-8C9C-EDA55BA488C0}" type="pres">
      <dgm:prSet presAssocID="{08064ACA-DDC9-4AB9-A680-28A0B97BF6A8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6711B-614C-4C5F-90D2-CE928D716F36}" type="pres">
      <dgm:prSet presAssocID="{08064ACA-DDC9-4AB9-A680-28A0B97BF6A8}" presName="hierChild3" presStyleCnt="0"/>
      <dgm:spPr/>
    </dgm:pt>
    <dgm:pt modelId="{7732B72A-F950-4E50-9524-F779F81D0791}" type="pres">
      <dgm:prSet presAssocID="{48B901F1-1607-4361-A450-E9D1B2330D3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6E00EB4-37D5-4EE1-802F-066DB9647C1B}" type="pres">
      <dgm:prSet presAssocID="{2FCB58BC-A347-4EBE-9813-7B76DB904FF1}" presName="hierRoot2" presStyleCnt="0"/>
      <dgm:spPr/>
    </dgm:pt>
    <dgm:pt modelId="{AF356392-BD9B-42CA-8F26-6CA76303F375}" type="pres">
      <dgm:prSet presAssocID="{2FCB58BC-A347-4EBE-9813-7B76DB904FF1}" presName="composite2" presStyleCnt="0"/>
      <dgm:spPr/>
    </dgm:pt>
    <dgm:pt modelId="{91EBBFF0-E7AE-4390-A809-DEADACB0A5C1}" type="pres">
      <dgm:prSet presAssocID="{2FCB58BC-A347-4EBE-9813-7B76DB904FF1}" presName="background2" presStyleLbl="node2" presStyleIdx="2" presStyleCnt="3"/>
      <dgm:spPr/>
    </dgm:pt>
    <dgm:pt modelId="{2166872B-C77F-4802-B19B-2AC525939C1F}" type="pres">
      <dgm:prSet presAssocID="{2FCB58BC-A347-4EBE-9813-7B76DB904FF1}" presName="text2" presStyleLbl="fgAcc2" presStyleIdx="2" presStyleCnt="3" custScaleX="113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3DE31-A265-4A42-A1DF-B0DEC6C44A2E}" type="pres">
      <dgm:prSet presAssocID="{2FCB58BC-A347-4EBE-9813-7B76DB904FF1}" presName="hierChild3" presStyleCnt="0"/>
      <dgm:spPr/>
    </dgm:pt>
  </dgm:ptLst>
  <dgm:cxnLst>
    <dgm:cxn modelId="{0B17AEFD-3FF9-424D-81C5-9C750C5887D8}" srcId="{CBB087AA-0016-46A4-B803-A1418991D6FC}" destId="{5C168160-A0EB-407F-9B02-F0DE39F9F51C}" srcOrd="0" destOrd="0" parTransId="{80F086EF-569E-418A-9C73-E6045AC8E54C}" sibTransId="{1FD8F077-74C4-4090-97C8-C77923913309}"/>
    <dgm:cxn modelId="{1514E040-0C47-4E39-8E4F-B391A8D0675A}" type="presOf" srcId="{0222FC0E-7FEC-45BE-B7A1-D833B44E1113}" destId="{FB9BDFBA-922F-4674-812C-D5F005AFC757}" srcOrd="0" destOrd="0" presId="urn:microsoft.com/office/officeart/2005/8/layout/hierarchy1"/>
    <dgm:cxn modelId="{D2092843-4750-4EF0-A9FA-87337F257A18}" type="presOf" srcId="{CBB087AA-0016-46A4-B803-A1418991D6FC}" destId="{1F90B5D6-F369-4244-A2DA-FC3A4FC8D976}" srcOrd="0" destOrd="0" presId="urn:microsoft.com/office/officeart/2005/8/layout/hierarchy1"/>
    <dgm:cxn modelId="{773B0736-1943-4194-91C0-87D648AE95BC}" srcId="{CBB087AA-0016-46A4-B803-A1418991D6FC}" destId="{08064ACA-DDC9-4AB9-A680-28A0B97BF6A8}" srcOrd="1" destOrd="0" parTransId="{79DD1CC3-57FA-4449-B9D4-826D6946A173}" sibTransId="{6C58273F-E92D-4726-99F0-ED9FA771A4B3}"/>
    <dgm:cxn modelId="{7D0CEFF7-C5D9-4419-A1A9-7A05B16D9606}" type="presOf" srcId="{08064ACA-DDC9-4AB9-A680-28A0B97BF6A8}" destId="{13F49993-18C5-442A-8C9C-EDA55BA488C0}" srcOrd="0" destOrd="0" presId="urn:microsoft.com/office/officeart/2005/8/layout/hierarchy1"/>
    <dgm:cxn modelId="{117676DC-677A-40DA-9F2D-3F736461DE8B}" srcId="{0222FC0E-7FEC-45BE-B7A1-D833B44E1113}" destId="{CBB087AA-0016-46A4-B803-A1418991D6FC}" srcOrd="0" destOrd="0" parTransId="{BB64265B-858F-41EB-A3E3-D3B244F41DFD}" sibTransId="{4E96FB0E-B2D7-4215-8755-7FB777A6A19D}"/>
    <dgm:cxn modelId="{6A34AA7B-A359-4F5A-8868-92A52B7E9EE9}" srcId="{CBB087AA-0016-46A4-B803-A1418991D6FC}" destId="{2FCB58BC-A347-4EBE-9813-7B76DB904FF1}" srcOrd="2" destOrd="0" parTransId="{48B901F1-1607-4361-A450-E9D1B2330D34}" sibTransId="{5C1D9115-7787-4E81-8D68-D83350E88B55}"/>
    <dgm:cxn modelId="{D5A75F7E-8D38-4A7C-844A-6FA30505F8CA}" type="presOf" srcId="{48B901F1-1607-4361-A450-E9D1B2330D34}" destId="{7732B72A-F950-4E50-9524-F779F81D0791}" srcOrd="0" destOrd="0" presId="urn:microsoft.com/office/officeart/2005/8/layout/hierarchy1"/>
    <dgm:cxn modelId="{CE097388-FF4C-457E-BEE4-78A68EF70065}" type="presOf" srcId="{5C168160-A0EB-407F-9B02-F0DE39F9F51C}" destId="{7305960D-E763-467E-B51B-2554704411ED}" srcOrd="0" destOrd="0" presId="urn:microsoft.com/office/officeart/2005/8/layout/hierarchy1"/>
    <dgm:cxn modelId="{68F4909F-71E1-4BDF-8613-9DBFB1669F96}" type="presOf" srcId="{79DD1CC3-57FA-4449-B9D4-826D6946A173}" destId="{D1814E12-8AFE-4373-AA9A-AE169D4BF87F}" srcOrd="0" destOrd="0" presId="urn:microsoft.com/office/officeart/2005/8/layout/hierarchy1"/>
    <dgm:cxn modelId="{AB166A44-1FA2-41DB-96D7-E8814E5011E1}" type="presOf" srcId="{80F086EF-569E-418A-9C73-E6045AC8E54C}" destId="{B51C44FB-4E1E-4ACD-B073-85A5326B19E5}" srcOrd="0" destOrd="0" presId="urn:microsoft.com/office/officeart/2005/8/layout/hierarchy1"/>
    <dgm:cxn modelId="{EB14BEFA-7D6F-414A-9AF6-79AE21F9261B}" type="presOf" srcId="{2FCB58BC-A347-4EBE-9813-7B76DB904FF1}" destId="{2166872B-C77F-4802-B19B-2AC525939C1F}" srcOrd="0" destOrd="0" presId="urn:microsoft.com/office/officeart/2005/8/layout/hierarchy1"/>
    <dgm:cxn modelId="{C59075BA-12E4-4C6C-B418-E1A62EFD968C}" type="presParOf" srcId="{FB9BDFBA-922F-4674-812C-D5F005AFC757}" destId="{A3D23F17-7B8D-4770-B5DE-14FDAB81C7F2}" srcOrd="0" destOrd="0" presId="urn:microsoft.com/office/officeart/2005/8/layout/hierarchy1"/>
    <dgm:cxn modelId="{7652A9A6-11D0-42D3-A0FD-4D6BCDB3F818}" type="presParOf" srcId="{A3D23F17-7B8D-4770-B5DE-14FDAB81C7F2}" destId="{0BBFBF98-36D5-4A05-A8C0-E54EB781294B}" srcOrd="0" destOrd="0" presId="urn:microsoft.com/office/officeart/2005/8/layout/hierarchy1"/>
    <dgm:cxn modelId="{BFBCE929-7D8F-4F63-87A2-EAD43AC3A3BB}" type="presParOf" srcId="{0BBFBF98-36D5-4A05-A8C0-E54EB781294B}" destId="{6064141B-1DF4-42D7-B216-86763183BEEE}" srcOrd="0" destOrd="0" presId="urn:microsoft.com/office/officeart/2005/8/layout/hierarchy1"/>
    <dgm:cxn modelId="{A119DA29-2A3C-427C-B2E7-5A9431351FB8}" type="presParOf" srcId="{0BBFBF98-36D5-4A05-A8C0-E54EB781294B}" destId="{1F90B5D6-F369-4244-A2DA-FC3A4FC8D976}" srcOrd="1" destOrd="0" presId="urn:microsoft.com/office/officeart/2005/8/layout/hierarchy1"/>
    <dgm:cxn modelId="{80037E73-CA41-4713-AE1C-037D90518DD9}" type="presParOf" srcId="{A3D23F17-7B8D-4770-B5DE-14FDAB81C7F2}" destId="{BA8B705A-51D0-4082-9B8F-FD5D93D22842}" srcOrd="1" destOrd="0" presId="urn:microsoft.com/office/officeart/2005/8/layout/hierarchy1"/>
    <dgm:cxn modelId="{D14CC836-889B-401C-A92D-BDC052843890}" type="presParOf" srcId="{BA8B705A-51D0-4082-9B8F-FD5D93D22842}" destId="{B51C44FB-4E1E-4ACD-B073-85A5326B19E5}" srcOrd="0" destOrd="0" presId="urn:microsoft.com/office/officeart/2005/8/layout/hierarchy1"/>
    <dgm:cxn modelId="{BE520C13-58E6-447D-A767-3E68553F80EC}" type="presParOf" srcId="{BA8B705A-51D0-4082-9B8F-FD5D93D22842}" destId="{DE860DA8-1152-45E7-ABF8-D2A2E40148CF}" srcOrd="1" destOrd="0" presId="urn:microsoft.com/office/officeart/2005/8/layout/hierarchy1"/>
    <dgm:cxn modelId="{07C84D01-A1A0-47CD-BDBD-3FFCB1436B59}" type="presParOf" srcId="{DE860DA8-1152-45E7-ABF8-D2A2E40148CF}" destId="{4BD87B94-9274-4193-BD20-7EFA32CD7717}" srcOrd="0" destOrd="0" presId="urn:microsoft.com/office/officeart/2005/8/layout/hierarchy1"/>
    <dgm:cxn modelId="{E1E46E91-D9BD-4319-B2F3-E8548079F897}" type="presParOf" srcId="{4BD87B94-9274-4193-BD20-7EFA32CD7717}" destId="{46F8AFBA-6A44-43BC-B79A-D5C4D4061CFD}" srcOrd="0" destOrd="0" presId="urn:microsoft.com/office/officeart/2005/8/layout/hierarchy1"/>
    <dgm:cxn modelId="{60E66624-D739-4875-9914-4703697D7DCA}" type="presParOf" srcId="{4BD87B94-9274-4193-BD20-7EFA32CD7717}" destId="{7305960D-E763-467E-B51B-2554704411ED}" srcOrd="1" destOrd="0" presId="urn:microsoft.com/office/officeart/2005/8/layout/hierarchy1"/>
    <dgm:cxn modelId="{A3A75C77-61F2-4B3B-8687-7F9C452BCAAA}" type="presParOf" srcId="{DE860DA8-1152-45E7-ABF8-D2A2E40148CF}" destId="{F9207EAB-E3BC-41B2-A95F-19A26D2C7A37}" srcOrd="1" destOrd="0" presId="urn:microsoft.com/office/officeart/2005/8/layout/hierarchy1"/>
    <dgm:cxn modelId="{4A9C6A4F-97A4-4733-9F32-931173B8812A}" type="presParOf" srcId="{BA8B705A-51D0-4082-9B8F-FD5D93D22842}" destId="{D1814E12-8AFE-4373-AA9A-AE169D4BF87F}" srcOrd="2" destOrd="0" presId="urn:microsoft.com/office/officeart/2005/8/layout/hierarchy1"/>
    <dgm:cxn modelId="{EFCA3365-AB58-4820-8336-2AF4A624D594}" type="presParOf" srcId="{BA8B705A-51D0-4082-9B8F-FD5D93D22842}" destId="{F8548C20-9132-47FC-B729-3DB8D2DD10E8}" srcOrd="3" destOrd="0" presId="urn:microsoft.com/office/officeart/2005/8/layout/hierarchy1"/>
    <dgm:cxn modelId="{FA4D1EEF-6A95-42C6-8807-56DA80F5EA6B}" type="presParOf" srcId="{F8548C20-9132-47FC-B729-3DB8D2DD10E8}" destId="{B8C63CD4-64FB-47F5-A908-153CFFE7AC95}" srcOrd="0" destOrd="0" presId="urn:microsoft.com/office/officeart/2005/8/layout/hierarchy1"/>
    <dgm:cxn modelId="{92517DD3-58A8-4351-B99F-144766A4AF26}" type="presParOf" srcId="{B8C63CD4-64FB-47F5-A908-153CFFE7AC95}" destId="{DDCEB6B1-5FF5-453E-851C-E4C02D281EAB}" srcOrd="0" destOrd="0" presId="urn:microsoft.com/office/officeart/2005/8/layout/hierarchy1"/>
    <dgm:cxn modelId="{4D125837-ED94-427F-8407-A3BB47831D50}" type="presParOf" srcId="{B8C63CD4-64FB-47F5-A908-153CFFE7AC95}" destId="{13F49993-18C5-442A-8C9C-EDA55BA488C0}" srcOrd="1" destOrd="0" presId="urn:microsoft.com/office/officeart/2005/8/layout/hierarchy1"/>
    <dgm:cxn modelId="{9D3EA14A-7C54-410F-A3B0-C4A355E714E2}" type="presParOf" srcId="{F8548C20-9132-47FC-B729-3DB8D2DD10E8}" destId="{E7A6711B-614C-4C5F-90D2-CE928D716F36}" srcOrd="1" destOrd="0" presId="urn:microsoft.com/office/officeart/2005/8/layout/hierarchy1"/>
    <dgm:cxn modelId="{C2E210CA-0AE8-4F01-82C2-E46F12406D21}" type="presParOf" srcId="{BA8B705A-51D0-4082-9B8F-FD5D93D22842}" destId="{7732B72A-F950-4E50-9524-F779F81D0791}" srcOrd="4" destOrd="0" presId="urn:microsoft.com/office/officeart/2005/8/layout/hierarchy1"/>
    <dgm:cxn modelId="{57C8FCFA-35CF-4F12-BE9A-4C0240E0C347}" type="presParOf" srcId="{BA8B705A-51D0-4082-9B8F-FD5D93D22842}" destId="{36E00EB4-37D5-4EE1-802F-066DB9647C1B}" srcOrd="5" destOrd="0" presId="urn:microsoft.com/office/officeart/2005/8/layout/hierarchy1"/>
    <dgm:cxn modelId="{7A832931-A69E-4470-B633-848EC9E123B6}" type="presParOf" srcId="{36E00EB4-37D5-4EE1-802F-066DB9647C1B}" destId="{AF356392-BD9B-42CA-8F26-6CA76303F375}" srcOrd="0" destOrd="0" presId="urn:microsoft.com/office/officeart/2005/8/layout/hierarchy1"/>
    <dgm:cxn modelId="{192E2154-F10B-4207-9421-528536825F79}" type="presParOf" srcId="{AF356392-BD9B-42CA-8F26-6CA76303F375}" destId="{91EBBFF0-E7AE-4390-A809-DEADACB0A5C1}" srcOrd="0" destOrd="0" presId="urn:microsoft.com/office/officeart/2005/8/layout/hierarchy1"/>
    <dgm:cxn modelId="{50C3D714-627C-476C-AF2E-349D88AD2247}" type="presParOf" srcId="{AF356392-BD9B-42CA-8F26-6CA76303F375}" destId="{2166872B-C77F-4802-B19B-2AC525939C1F}" srcOrd="1" destOrd="0" presId="urn:microsoft.com/office/officeart/2005/8/layout/hierarchy1"/>
    <dgm:cxn modelId="{ED8C6F0E-E984-4F06-918D-EA623C7CD7D3}" type="presParOf" srcId="{36E00EB4-37D5-4EE1-802F-066DB9647C1B}" destId="{1CD3DE31-A265-4A42-A1DF-B0DEC6C44A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12EA1-B61A-4FE1-A6FC-FD62331947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D8417-9298-456E-BC96-53224CCE0CE5}">
      <dgm:prSet phldrT="[Текст]" custT="1"/>
      <dgm:spPr/>
      <dgm:t>
        <a:bodyPr/>
        <a:lstStyle/>
        <a:p>
          <a:r>
            <a:rPr lang="ru-RU" sz="3200" dirty="0" smtClean="0"/>
            <a:t>СОБОРНОСТЬ</a:t>
          </a:r>
          <a:endParaRPr lang="ru-RU" sz="3200" dirty="0"/>
        </a:p>
      </dgm:t>
    </dgm:pt>
    <dgm:pt modelId="{ADB400EE-34B3-4735-9FFB-E2FF71070A4D}" type="parTrans" cxnId="{F1B649A0-34FD-4ABC-8F6A-BFCBB507AD45}">
      <dgm:prSet/>
      <dgm:spPr/>
      <dgm:t>
        <a:bodyPr/>
        <a:lstStyle/>
        <a:p>
          <a:endParaRPr lang="ru-RU"/>
        </a:p>
      </dgm:t>
    </dgm:pt>
    <dgm:pt modelId="{1C9FED25-935C-4EDE-B1AA-A8731256E84F}" type="sibTrans" cxnId="{F1B649A0-34FD-4ABC-8F6A-BFCBB507AD45}">
      <dgm:prSet/>
      <dgm:spPr/>
      <dgm:t>
        <a:bodyPr/>
        <a:lstStyle/>
        <a:p>
          <a:endParaRPr lang="ru-RU"/>
        </a:p>
      </dgm:t>
    </dgm:pt>
    <dgm:pt modelId="{68E1FB05-6705-4BF1-9728-3024580F6910}">
      <dgm:prSet phldrT="[Текст]"/>
      <dgm:spPr/>
      <dgm:t>
        <a:bodyPr/>
        <a:lstStyle/>
        <a:p>
          <a:r>
            <a:rPr lang="ru-RU" dirty="0" smtClean="0"/>
            <a:t>ЕДИНСТВО ИНДИВИДУАЛЬНО-ЛИЧНОСТНОГО, НАЦИОНАЛЬНО-ОСОБЕННОГО, ОБЩЕЧЕЛОВЕЧЕСКОГО</a:t>
          </a:r>
          <a:endParaRPr lang="ru-RU" dirty="0"/>
        </a:p>
      </dgm:t>
    </dgm:pt>
    <dgm:pt modelId="{45CB89D2-0176-45FB-8885-B963DF8F11A1}" type="parTrans" cxnId="{01110103-0920-4A14-86E1-1C80109E2F8A}">
      <dgm:prSet/>
      <dgm:spPr/>
      <dgm:t>
        <a:bodyPr/>
        <a:lstStyle/>
        <a:p>
          <a:endParaRPr lang="ru-RU"/>
        </a:p>
      </dgm:t>
    </dgm:pt>
    <dgm:pt modelId="{6D509333-18B8-4F90-908A-D2362A8C8CD4}" type="sibTrans" cxnId="{01110103-0920-4A14-86E1-1C80109E2F8A}">
      <dgm:prSet/>
      <dgm:spPr/>
      <dgm:t>
        <a:bodyPr/>
        <a:lstStyle/>
        <a:p>
          <a:endParaRPr lang="ru-RU"/>
        </a:p>
      </dgm:t>
    </dgm:pt>
    <dgm:pt modelId="{2118D430-AD9F-40A3-B842-34F4C22E3CB5}">
      <dgm:prSet phldrT="[Текст]" custT="1"/>
      <dgm:spPr/>
      <dgm:t>
        <a:bodyPr/>
        <a:lstStyle/>
        <a:p>
          <a:r>
            <a:rPr lang="ru-RU" sz="2800" dirty="0" smtClean="0"/>
            <a:t>ЛИЧНОСТНОЕ МНОГООБРАЗИЕ</a:t>
          </a:r>
          <a:endParaRPr lang="ru-RU" sz="2800" dirty="0"/>
        </a:p>
      </dgm:t>
    </dgm:pt>
    <dgm:pt modelId="{B3009E6E-CD31-4A17-9A0A-EDA98AB82AE9}" type="parTrans" cxnId="{D66A7A79-EFCA-4AA1-B4F6-D32E9D1340BC}">
      <dgm:prSet/>
      <dgm:spPr/>
      <dgm:t>
        <a:bodyPr/>
        <a:lstStyle/>
        <a:p>
          <a:endParaRPr lang="ru-RU"/>
        </a:p>
      </dgm:t>
    </dgm:pt>
    <dgm:pt modelId="{4D9B8169-94CD-4971-933C-D88E042DAB4F}" type="sibTrans" cxnId="{D66A7A79-EFCA-4AA1-B4F6-D32E9D1340BC}">
      <dgm:prSet/>
      <dgm:spPr/>
      <dgm:t>
        <a:bodyPr/>
        <a:lstStyle/>
        <a:p>
          <a:endParaRPr lang="ru-RU"/>
        </a:p>
      </dgm:t>
    </dgm:pt>
    <dgm:pt modelId="{7CBBAAE5-A67B-4BD9-AB62-7F6F8C604017}" type="pres">
      <dgm:prSet presAssocID="{18A12EA1-B61A-4FE1-A6FC-FD62331947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3077EC-A324-4E4E-88CB-00BF3DE44284}" type="pres">
      <dgm:prSet presAssocID="{DD5D8417-9298-456E-BC96-53224CCE0CE5}" presName="hierRoot1" presStyleCnt="0"/>
      <dgm:spPr/>
    </dgm:pt>
    <dgm:pt modelId="{56835599-C2BA-42A5-B1EE-58F650380DBD}" type="pres">
      <dgm:prSet presAssocID="{DD5D8417-9298-456E-BC96-53224CCE0CE5}" presName="composite" presStyleCnt="0"/>
      <dgm:spPr/>
    </dgm:pt>
    <dgm:pt modelId="{DB73E67C-5A30-49F1-B1B6-B084144AC13E}" type="pres">
      <dgm:prSet presAssocID="{DD5D8417-9298-456E-BC96-53224CCE0CE5}" presName="background" presStyleLbl="node0" presStyleIdx="0" presStyleCnt="1"/>
      <dgm:spPr/>
    </dgm:pt>
    <dgm:pt modelId="{E4819312-AF15-4A14-8593-086EE8CD1698}" type="pres">
      <dgm:prSet presAssocID="{DD5D8417-9298-456E-BC96-53224CCE0C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318E0-C5BA-4C2A-8A84-8F106BCED7A4}" type="pres">
      <dgm:prSet presAssocID="{DD5D8417-9298-456E-BC96-53224CCE0CE5}" presName="hierChild2" presStyleCnt="0"/>
      <dgm:spPr/>
    </dgm:pt>
    <dgm:pt modelId="{1C4DC7F0-24E9-46B0-BCF9-FAB156E14336}" type="pres">
      <dgm:prSet presAssocID="{45CB89D2-0176-45FB-8885-B963DF8F11A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2F27A0E-3DD8-443D-B2FF-B333CC999668}" type="pres">
      <dgm:prSet presAssocID="{68E1FB05-6705-4BF1-9728-3024580F6910}" presName="hierRoot2" presStyleCnt="0"/>
      <dgm:spPr/>
    </dgm:pt>
    <dgm:pt modelId="{A4E63CE5-C3DC-44B4-AEA1-BB5ECEBDAFC6}" type="pres">
      <dgm:prSet presAssocID="{68E1FB05-6705-4BF1-9728-3024580F6910}" presName="composite2" presStyleCnt="0"/>
      <dgm:spPr/>
    </dgm:pt>
    <dgm:pt modelId="{93C5EE5C-F473-4FF3-A5CC-B1912A45EA8F}" type="pres">
      <dgm:prSet presAssocID="{68E1FB05-6705-4BF1-9728-3024580F6910}" presName="background2" presStyleLbl="node2" presStyleIdx="0" presStyleCnt="2"/>
      <dgm:spPr/>
    </dgm:pt>
    <dgm:pt modelId="{FD75C2CF-2B02-4659-AB58-CEB910F5EDFA}" type="pres">
      <dgm:prSet presAssocID="{68E1FB05-6705-4BF1-9728-3024580F691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FF4B44-87F3-4701-B91D-5B3EC912D70F}" type="pres">
      <dgm:prSet presAssocID="{68E1FB05-6705-4BF1-9728-3024580F6910}" presName="hierChild3" presStyleCnt="0"/>
      <dgm:spPr/>
    </dgm:pt>
    <dgm:pt modelId="{CC77BCD2-9B5B-4353-AAE3-A0211F3BF439}" type="pres">
      <dgm:prSet presAssocID="{B3009E6E-CD31-4A17-9A0A-EDA98AB82AE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7C158C2-9FEC-4682-B1E7-95E0342F36C2}" type="pres">
      <dgm:prSet presAssocID="{2118D430-AD9F-40A3-B842-34F4C22E3CB5}" presName="hierRoot2" presStyleCnt="0"/>
      <dgm:spPr/>
    </dgm:pt>
    <dgm:pt modelId="{27DDEE75-0B00-4488-966E-0546A56892D7}" type="pres">
      <dgm:prSet presAssocID="{2118D430-AD9F-40A3-B842-34F4C22E3CB5}" presName="composite2" presStyleCnt="0"/>
      <dgm:spPr/>
    </dgm:pt>
    <dgm:pt modelId="{3E70B93E-3573-45E0-B284-751FE842B2B7}" type="pres">
      <dgm:prSet presAssocID="{2118D430-AD9F-40A3-B842-34F4C22E3CB5}" presName="background2" presStyleLbl="node2" presStyleIdx="1" presStyleCnt="2"/>
      <dgm:spPr/>
    </dgm:pt>
    <dgm:pt modelId="{F617F358-84DA-4C61-B24A-6C36DDB1CF20}" type="pres">
      <dgm:prSet presAssocID="{2118D430-AD9F-40A3-B842-34F4C22E3CB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E7DAD3-0A9F-4555-8C52-7FEBA3C48DB4}" type="pres">
      <dgm:prSet presAssocID="{2118D430-AD9F-40A3-B842-34F4C22E3CB5}" presName="hierChild3" presStyleCnt="0"/>
      <dgm:spPr/>
    </dgm:pt>
  </dgm:ptLst>
  <dgm:cxnLst>
    <dgm:cxn modelId="{97868A1E-BA94-4897-B675-AB3111A09608}" type="presOf" srcId="{DD5D8417-9298-456E-BC96-53224CCE0CE5}" destId="{E4819312-AF15-4A14-8593-086EE8CD1698}" srcOrd="0" destOrd="0" presId="urn:microsoft.com/office/officeart/2005/8/layout/hierarchy1"/>
    <dgm:cxn modelId="{B72FB364-CEDE-4976-B9C5-872BED16AAE1}" type="presOf" srcId="{68E1FB05-6705-4BF1-9728-3024580F6910}" destId="{FD75C2CF-2B02-4659-AB58-CEB910F5EDFA}" srcOrd="0" destOrd="0" presId="urn:microsoft.com/office/officeart/2005/8/layout/hierarchy1"/>
    <dgm:cxn modelId="{01110103-0920-4A14-86E1-1C80109E2F8A}" srcId="{DD5D8417-9298-456E-BC96-53224CCE0CE5}" destId="{68E1FB05-6705-4BF1-9728-3024580F6910}" srcOrd="0" destOrd="0" parTransId="{45CB89D2-0176-45FB-8885-B963DF8F11A1}" sibTransId="{6D509333-18B8-4F90-908A-D2362A8C8CD4}"/>
    <dgm:cxn modelId="{01FB0BAD-112C-4779-81AD-EA34FA147D73}" type="presOf" srcId="{2118D430-AD9F-40A3-B842-34F4C22E3CB5}" destId="{F617F358-84DA-4C61-B24A-6C36DDB1CF20}" srcOrd="0" destOrd="0" presId="urn:microsoft.com/office/officeart/2005/8/layout/hierarchy1"/>
    <dgm:cxn modelId="{F1B649A0-34FD-4ABC-8F6A-BFCBB507AD45}" srcId="{18A12EA1-B61A-4FE1-A6FC-FD6233194788}" destId="{DD5D8417-9298-456E-BC96-53224CCE0CE5}" srcOrd="0" destOrd="0" parTransId="{ADB400EE-34B3-4735-9FFB-E2FF71070A4D}" sibTransId="{1C9FED25-935C-4EDE-B1AA-A8731256E84F}"/>
    <dgm:cxn modelId="{D66A7A79-EFCA-4AA1-B4F6-D32E9D1340BC}" srcId="{DD5D8417-9298-456E-BC96-53224CCE0CE5}" destId="{2118D430-AD9F-40A3-B842-34F4C22E3CB5}" srcOrd="1" destOrd="0" parTransId="{B3009E6E-CD31-4A17-9A0A-EDA98AB82AE9}" sibTransId="{4D9B8169-94CD-4971-933C-D88E042DAB4F}"/>
    <dgm:cxn modelId="{6D4190BC-AEC3-4CDD-9470-3D78C9790579}" type="presOf" srcId="{45CB89D2-0176-45FB-8885-B963DF8F11A1}" destId="{1C4DC7F0-24E9-46B0-BCF9-FAB156E14336}" srcOrd="0" destOrd="0" presId="urn:microsoft.com/office/officeart/2005/8/layout/hierarchy1"/>
    <dgm:cxn modelId="{4ADC3098-8AF2-4006-AE00-B8BF4524F308}" type="presOf" srcId="{B3009E6E-CD31-4A17-9A0A-EDA98AB82AE9}" destId="{CC77BCD2-9B5B-4353-AAE3-A0211F3BF439}" srcOrd="0" destOrd="0" presId="urn:microsoft.com/office/officeart/2005/8/layout/hierarchy1"/>
    <dgm:cxn modelId="{FDF20F5F-3BFC-4F17-8A1F-BB8496E4521A}" type="presOf" srcId="{18A12EA1-B61A-4FE1-A6FC-FD6233194788}" destId="{7CBBAAE5-A67B-4BD9-AB62-7F6F8C604017}" srcOrd="0" destOrd="0" presId="urn:microsoft.com/office/officeart/2005/8/layout/hierarchy1"/>
    <dgm:cxn modelId="{7F59432E-8066-4A8A-91AE-C1962B0B923F}" type="presParOf" srcId="{7CBBAAE5-A67B-4BD9-AB62-7F6F8C604017}" destId="{763077EC-A324-4E4E-88CB-00BF3DE44284}" srcOrd="0" destOrd="0" presId="urn:microsoft.com/office/officeart/2005/8/layout/hierarchy1"/>
    <dgm:cxn modelId="{07988F1D-AA2F-45DB-9A0A-383CC255A4B0}" type="presParOf" srcId="{763077EC-A324-4E4E-88CB-00BF3DE44284}" destId="{56835599-C2BA-42A5-B1EE-58F650380DBD}" srcOrd="0" destOrd="0" presId="urn:microsoft.com/office/officeart/2005/8/layout/hierarchy1"/>
    <dgm:cxn modelId="{A57C3A8B-3BA4-4111-864D-2347754B1AE7}" type="presParOf" srcId="{56835599-C2BA-42A5-B1EE-58F650380DBD}" destId="{DB73E67C-5A30-49F1-B1B6-B084144AC13E}" srcOrd="0" destOrd="0" presId="urn:microsoft.com/office/officeart/2005/8/layout/hierarchy1"/>
    <dgm:cxn modelId="{EAFEC544-891C-4112-A903-398330CEFA8D}" type="presParOf" srcId="{56835599-C2BA-42A5-B1EE-58F650380DBD}" destId="{E4819312-AF15-4A14-8593-086EE8CD1698}" srcOrd="1" destOrd="0" presId="urn:microsoft.com/office/officeart/2005/8/layout/hierarchy1"/>
    <dgm:cxn modelId="{855F0AEC-3F08-44B7-B722-238AA670B4C2}" type="presParOf" srcId="{763077EC-A324-4E4E-88CB-00BF3DE44284}" destId="{DB6318E0-C5BA-4C2A-8A84-8F106BCED7A4}" srcOrd="1" destOrd="0" presId="urn:microsoft.com/office/officeart/2005/8/layout/hierarchy1"/>
    <dgm:cxn modelId="{03EAAD8F-5556-4EED-93ED-99009449EE65}" type="presParOf" srcId="{DB6318E0-C5BA-4C2A-8A84-8F106BCED7A4}" destId="{1C4DC7F0-24E9-46B0-BCF9-FAB156E14336}" srcOrd="0" destOrd="0" presId="urn:microsoft.com/office/officeart/2005/8/layout/hierarchy1"/>
    <dgm:cxn modelId="{7BD01CBE-ADD8-4B07-BDAB-805F32C86C44}" type="presParOf" srcId="{DB6318E0-C5BA-4C2A-8A84-8F106BCED7A4}" destId="{E2F27A0E-3DD8-443D-B2FF-B333CC999668}" srcOrd="1" destOrd="0" presId="urn:microsoft.com/office/officeart/2005/8/layout/hierarchy1"/>
    <dgm:cxn modelId="{752AFD1D-8F9E-42CF-B0DD-2696328BCE18}" type="presParOf" srcId="{E2F27A0E-3DD8-443D-B2FF-B333CC999668}" destId="{A4E63CE5-C3DC-44B4-AEA1-BB5ECEBDAFC6}" srcOrd="0" destOrd="0" presId="urn:microsoft.com/office/officeart/2005/8/layout/hierarchy1"/>
    <dgm:cxn modelId="{895378F8-57F2-41E0-BE13-2D91FF8EDD2F}" type="presParOf" srcId="{A4E63CE5-C3DC-44B4-AEA1-BB5ECEBDAFC6}" destId="{93C5EE5C-F473-4FF3-A5CC-B1912A45EA8F}" srcOrd="0" destOrd="0" presId="urn:microsoft.com/office/officeart/2005/8/layout/hierarchy1"/>
    <dgm:cxn modelId="{1CD779AE-68E7-4E14-A12A-6EFAC03BF283}" type="presParOf" srcId="{A4E63CE5-C3DC-44B4-AEA1-BB5ECEBDAFC6}" destId="{FD75C2CF-2B02-4659-AB58-CEB910F5EDFA}" srcOrd="1" destOrd="0" presId="urn:microsoft.com/office/officeart/2005/8/layout/hierarchy1"/>
    <dgm:cxn modelId="{ADF5442E-2519-4A7D-B971-855005207628}" type="presParOf" srcId="{E2F27A0E-3DD8-443D-B2FF-B333CC999668}" destId="{01FF4B44-87F3-4701-B91D-5B3EC912D70F}" srcOrd="1" destOrd="0" presId="urn:microsoft.com/office/officeart/2005/8/layout/hierarchy1"/>
    <dgm:cxn modelId="{41537230-2463-485B-B56C-9FED41E166E5}" type="presParOf" srcId="{DB6318E0-C5BA-4C2A-8A84-8F106BCED7A4}" destId="{CC77BCD2-9B5B-4353-AAE3-A0211F3BF439}" srcOrd="2" destOrd="0" presId="urn:microsoft.com/office/officeart/2005/8/layout/hierarchy1"/>
    <dgm:cxn modelId="{6C123BA1-D04A-4204-82A6-0DCFB49786F7}" type="presParOf" srcId="{DB6318E0-C5BA-4C2A-8A84-8F106BCED7A4}" destId="{47C158C2-9FEC-4682-B1E7-95E0342F36C2}" srcOrd="3" destOrd="0" presId="urn:microsoft.com/office/officeart/2005/8/layout/hierarchy1"/>
    <dgm:cxn modelId="{9DB49929-A463-4A81-8845-529CAE5FB6D5}" type="presParOf" srcId="{47C158C2-9FEC-4682-B1E7-95E0342F36C2}" destId="{27DDEE75-0B00-4488-966E-0546A56892D7}" srcOrd="0" destOrd="0" presId="urn:microsoft.com/office/officeart/2005/8/layout/hierarchy1"/>
    <dgm:cxn modelId="{CBB05671-E751-4D5B-9C16-4EEDBB8403D5}" type="presParOf" srcId="{27DDEE75-0B00-4488-966E-0546A56892D7}" destId="{3E70B93E-3573-45E0-B284-751FE842B2B7}" srcOrd="0" destOrd="0" presId="urn:microsoft.com/office/officeart/2005/8/layout/hierarchy1"/>
    <dgm:cxn modelId="{4486A7E5-C1DE-40CE-9B9B-A32EBBCE528E}" type="presParOf" srcId="{27DDEE75-0B00-4488-966E-0546A56892D7}" destId="{F617F358-84DA-4C61-B24A-6C36DDB1CF20}" srcOrd="1" destOrd="0" presId="urn:microsoft.com/office/officeart/2005/8/layout/hierarchy1"/>
    <dgm:cxn modelId="{3929DABA-0D71-4E9E-8F5C-6C182489CFA0}" type="presParOf" srcId="{47C158C2-9FEC-4682-B1E7-95E0342F36C2}" destId="{9BE7DAD3-0A9F-4555-8C52-7FEBA3C48DB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E53883-E672-49BC-8295-8BEECDE284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331476-A670-4DE5-BAEA-B53DF8DB690C}">
      <dgm:prSet phldrT="[Текст]"/>
      <dgm:spPr/>
      <dgm:t>
        <a:bodyPr/>
        <a:lstStyle/>
        <a:p>
          <a:r>
            <a:rPr lang="ru-RU" dirty="0" smtClean="0"/>
            <a:t>НАЦИОНАЛЬНЫЙ ДОМ</a:t>
          </a:r>
          <a:endParaRPr lang="ru-RU" dirty="0"/>
        </a:p>
      </dgm:t>
    </dgm:pt>
    <dgm:pt modelId="{76EF80AF-80B3-4A6D-939A-AC2B98118949}" type="parTrans" cxnId="{30B65C38-FC4D-48E2-9817-ACDC7D682C7D}">
      <dgm:prSet/>
      <dgm:spPr/>
      <dgm:t>
        <a:bodyPr/>
        <a:lstStyle/>
        <a:p>
          <a:endParaRPr lang="ru-RU"/>
        </a:p>
      </dgm:t>
    </dgm:pt>
    <dgm:pt modelId="{8377BAB9-187A-450F-9836-CE232B53C439}" type="sibTrans" cxnId="{30B65C38-FC4D-48E2-9817-ACDC7D682C7D}">
      <dgm:prSet/>
      <dgm:spPr/>
      <dgm:t>
        <a:bodyPr/>
        <a:lstStyle/>
        <a:p>
          <a:endParaRPr lang="ru-RU"/>
        </a:p>
      </dgm:t>
    </dgm:pt>
    <dgm:pt modelId="{B7B9F01C-8B67-4587-99BC-DDCFD89B6ED8}">
      <dgm:prSet phldrT="[Текст]"/>
      <dgm:spPr/>
      <dgm:t>
        <a:bodyPr/>
        <a:lstStyle/>
        <a:p>
          <a:r>
            <a:rPr lang="ru-RU" dirty="0" smtClean="0"/>
            <a:t>ПЕРВЕНСТВО ДУХОВНОСТИ</a:t>
          </a:r>
          <a:endParaRPr lang="ru-RU" dirty="0"/>
        </a:p>
      </dgm:t>
    </dgm:pt>
    <dgm:pt modelId="{26794BEC-F6B4-497D-A7D0-A0B7C40BBD8A}" type="parTrans" cxnId="{23A6BCF9-AABD-458C-BFF5-A8A0F81E3D09}">
      <dgm:prSet/>
      <dgm:spPr/>
      <dgm:t>
        <a:bodyPr/>
        <a:lstStyle/>
        <a:p>
          <a:endParaRPr lang="ru-RU"/>
        </a:p>
      </dgm:t>
    </dgm:pt>
    <dgm:pt modelId="{A54C21C3-A406-4381-BC63-3242511A3AA1}" type="sibTrans" cxnId="{23A6BCF9-AABD-458C-BFF5-A8A0F81E3D09}">
      <dgm:prSet/>
      <dgm:spPr/>
      <dgm:t>
        <a:bodyPr/>
        <a:lstStyle/>
        <a:p>
          <a:endParaRPr lang="ru-RU"/>
        </a:p>
      </dgm:t>
    </dgm:pt>
    <dgm:pt modelId="{F243ABFD-6B62-4649-9B15-CC8185B50982}">
      <dgm:prSet phldrT="[Текст]"/>
      <dgm:spPr/>
      <dgm:t>
        <a:bodyPr/>
        <a:lstStyle/>
        <a:p>
          <a:r>
            <a:rPr lang="ru-RU" dirty="0" smtClean="0"/>
            <a:t>ГУМАНИЗМ</a:t>
          </a:r>
          <a:endParaRPr lang="ru-RU" dirty="0"/>
        </a:p>
      </dgm:t>
    </dgm:pt>
    <dgm:pt modelId="{3A6F97E3-4196-48EB-A117-712081F1C182}" type="parTrans" cxnId="{CDC0F81F-0ADC-48E6-B802-5ADE0B319B13}">
      <dgm:prSet/>
      <dgm:spPr/>
      <dgm:t>
        <a:bodyPr/>
        <a:lstStyle/>
        <a:p>
          <a:endParaRPr lang="ru-RU"/>
        </a:p>
      </dgm:t>
    </dgm:pt>
    <dgm:pt modelId="{B272C5AF-CC8D-433F-86E6-B61B9F095E0A}" type="sibTrans" cxnId="{CDC0F81F-0ADC-48E6-B802-5ADE0B319B13}">
      <dgm:prSet/>
      <dgm:spPr/>
      <dgm:t>
        <a:bodyPr/>
        <a:lstStyle/>
        <a:p>
          <a:endParaRPr lang="ru-RU"/>
        </a:p>
      </dgm:t>
    </dgm:pt>
    <dgm:pt modelId="{6B81B36D-30ED-4F39-B8AC-30C29B051AA0}" type="pres">
      <dgm:prSet presAssocID="{0AE53883-E672-49BC-8295-8BEECDE284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EE80FB-CE14-4775-B9A2-5BF9F809B6FB}" type="pres">
      <dgm:prSet presAssocID="{98331476-A670-4DE5-BAEA-B53DF8DB690C}" presName="hierRoot1" presStyleCnt="0">
        <dgm:presLayoutVars>
          <dgm:hierBranch val="init"/>
        </dgm:presLayoutVars>
      </dgm:prSet>
      <dgm:spPr/>
    </dgm:pt>
    <dgm:pt modelId="{839FD7A7-4061-45F7-B836-7352850C64EA}" type="pres">
      <dgm:prSet presAssocID="{98331476-A670-4DE5-BAEA-B53DF8DB690C}" presName="rootComposite1" presStyleCnt="0"/>
      <dgm:spPr/>
    </dgm:pt>
    <dgm:pt modelId="{DF2E06E5-ECB1-4892-A651-D632D04C70C7}" type="pres">
      <dgm:prSet presAssocID="{98331476-A670-4DE5-BAEA-B53DF8DB69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5634A-5303-4EBE-8F0A-1AAE0FA6560C}" type="pres">
      <dgm:prSet presAssocID="{98331476-A670-4DE5-BAEA-B53DF8DB69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7E7AA5-BF46-4928-962E-BC956FC81A69}" type="pres">
      <dgm:prSet presAssocID="{98331476-A670-4DE5-BAEA-B53DF8DB690C}" presName="hierChild2" presStyleCnt="0"/>
      <dgm:spPr/>
    </dgm:pt>
    <dgm:pt modelId="{C647E863-E68B-4B99-93BB-20B2C9F69E24}" type="pres">
      <dgm:prSet presAssocID="{26794BEC-F6B4-497D-A7D0-A0B7C40BBD8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DDDF806-D21D-4132-85F7-77AAE9D800D3}" type="pres">
      <dgm:prSet presAssocID="{B7B9F01C-8B67-4587-99BC-DDCFD89B6ED8}" presName="hierRoot2" presStyleCnt="0">
        <dgm:presLayoutVars>
          <dgm:hierBranch val="init"/>
        </dgm:presLayoutVars>
      </dgm:prSet>
      <dgm:spPr/>
    </dgm:pt>
    <dgm:pt modelId="{26A9864A-DE26-4BDE-A414-DB641179DF8C}" type="pres">
      <dgm:prSet presAssocID="{B7B9F01C-8B67-4587-99BC-DDCFD89B6ED8}" presName="rootComposite" presStyleCnt="0"/>
      <dgm:spPr/>
    </dgm:pt>
    <dgm:pt modelId="{F62C3F1D-E8F1-45B4-BD31-EEF0C0C07A55}" type="pres">
      <dgm:prSet presAssocID="{B7B9F01C-8B67-4587-99BC-DDCFD89B6ED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D2543-EA66-4F0E-9633-702F61CAAF78}" type="pres">
      <dgm:prSet presAssocID="{B7B9F01C-8B67-4587-99BC-DDCFD89B6ED8}" presName="rootConnector" presStyleLbl="node2" presStyleIdx="0" presStyleCnt="2"/>
      <dgm:spPr/>
      <dgm:t>
        <a:bodyPr/>
        <a:lstStyle/>
        <a:p>
          <a:endParaRPr lang="ru-RU"/>
        </a:p>
      </dgm:t>
    </dgm:pt>
    <dgm:pt modelId="{1D843398-B540-4728-9293-833CD9B2C1DA}" type="pres">
      <dgm:prSet presAssocID="{B7B9F01C-8B67-4587-99BC-DDCFD89B6ED8}" presName="hierChild4" presStyleCnt="0"/>
      <dgm:spPr/>
    </dgm:pt>
    <dgm:pt modelId="{B69EFF5E-80F6-4F8E-8C9C-4325EF46DDAC}" type="pres">
      <dgm:prSet presAssocID="{B7B9F01C-8B67-4587-99BC-DDCFD89B6ED8}" presName="hierChild5" presStyleCnt="0"/>
      <dgm:spPr/>
    </dgm:pt>
    <dgm:pt modelId="{C9406989-4D8D-46B6-A6E5-9398F95FBA86}" type="pres">
      <dgm:prSet presAssocID="{3A6F97E3-4196-48EB-A117-712081F1C18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198DEF9-1FEB-4D2D-AE86-8862DEED9A30}" type="pres">
      <dgm:prSet presAssocID="{F243ABFD-6B62-4649-9B15-CC8185B50982}" presName="hierRoot2" presStyleCnt="0">
        <dgm:presLayoutVars>
          <dgm:hierBranch val="init"/>
        </dgm:presLayoutVars>
      </dgm:prSet>
      <dgm:spPr/>
    </dgm:pt>
    <dgm:pt modelId="{7F48EF80-8F65-46A6-8E2C-77E789472F23}" type="pres">
      <dgm:prSet presAssocID="{F243ABFD-6B62-4649-9B15-CC8185B50982}" presName="rootComposite" presStyleCnt="0"/>
      <dgm:spPr/>
    </dgm:pt>
    <dgm:pt modelId="{FFE6E770-A023-4E4E-B9B3-7777140BE1AC}" type="pres">
      <dgm:prSet presAssocID="{F243ABFD-6B62-4649-9B15-CC8185B5098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6655B-E800-471F-B74F-B6CB85CA7DD0}" type="pres">
      <dgm:prSet presAssocID="{F243ABFD-6B62-4649-9B15-CC8185B50982}" presName="rootConnector" presStyleLbl="node2" presStyleIdx="1" presStyleCnt="2"/>
      <dgm:spPr/>
      <dgm:t>
        <a:bodyPr/>
        <a:lstStyle/>
        <a:p>
          <a:endParaRPr lang="ru-RU"/>
        </a:p>
      </dgm:t>
    </dgm:pt>
    <dgm:pt modelId="{6EC46314-8704-419A-BF66-0410B2CE80E3}" type="pres">
      <dgm:prSet presAssocID="{F243ABFD-6B62-4649-9B15-CC8185B50982}" presName="hierChild4" presStyleCnt="0"/>
      <dgm:spPr/>
    </dgm:pt>
    <dgm:pt modelId="{0058963F-43A0-45B6-BC97-BE6CC3DD6F7E}" type="pres">
      <dgm:prSet presAssocID="{F243ABFD-6B62-4649-9B15-CC8185B50982}" presName="hierChild5" presStyleCnt="0"/>
      <dgm:spPr/>
    </dgm:pt>
    <dgm:pt modelId="{6922FF06-711E-4562-BF37-399F5215D0F5}" type="pres">
      <dgm:prSet presAssocID="{98331476-A670-4DE5-BAEA-B53DF8DB690C}" presName="hierChild3" presStyleCnt="0"/>
      <dgm:spPr/>
    </dgm:pt>
  </dgm:ptLst>
  <dgm:cxnLst>
    <dgm:cxn modelId="{119174E1-25F3-4BC9-AD62-B728D595B7C5}" type="presOf" srcId="{3A6F97E3-4196-48EB-A117-712081F1C182}" destId="{C9406989-4D8D-46B6-A6E5-9398F95FBA86}" srcOrd="0" destOrd="0" presId="urn:microsoft.com/office/officeart/2005/8/layout/orgChart1"/>
    <dgm:cxn modelId="{F58C431C-D20A-4C24-9874-57CAA46E777B}" type="presOf" srcId="{F243ABFD-6B62-4649-9B15-CC8185B50982}" destId="{FFE6E770-A023-4E4E-B9B3-7777140BE1AC}" srcOrd="0" destOrd="0" presId="urn:microsoft.com/office/officeart/2005/8/layout/orgChart1"/>
    <dgm:cxn modelId="{81BF0974-2270-4FD7-909D-A78BB4526FD3}" type="presOf" srcId="{F243ABFD-6B62-4649-9B15-CC8185B50982}" destId="{7896655B-E800-471F-B74F-B6CB85CA7DD0}" srcOrd="1" destOrd="0" presId="urn:microsoft.com/office/officeart/2005/8/layout/orgChart1"/>
    <dgm:cxn modelId="{30B65C38-FC4D-48E2-9817-ACDC7D682C7D}" srcId="{0AE53883-E672-49BC-8295-8BEECDE2844C}" destId="{98331476-A670-4DE5-BAEA-B53DF8DB690C}" srcOrd="0" destOrd="0" parTransId="{76EF80AF-80B3-4A6D-939A-AC2B98118949}" sibTransId="{8377BAB9-187A-450F-9836-CE232B53C439}"/>
    <dgm:cxn modelId="{23A6BCF9-AABD-458C-BFF5-A8A0F81E3D09}" srcId="{98331476-A670-4DE5-BAEA-B53DF8DB690C}" destId="{B7B9F01C-8B67-4587-99BC-DDCFD89B6ED8}" srcOrd="0" destOrd="0" parTransId="{26794BEC-F6B4-497D-A7D0-A0B7C40BBD8A}" sibTransId="{A54C21C3-A406-4381-BC63-3242511A3AA1}"/>
    <dgm:cxn modelId="{CDC0F81F-0ADC-48E6-B802-5ADE0B319B13}" srcId="{98331476-A670-4DE5-BAEA-B53DF8DB690C}" destId="{F243ABFD-6B62-4649-9B15-CC8185B50982}" srcOrd="1" destOrd="0" parTransId="{3A6F97E3-4196-48EB-A117-712081F1C182}" sibTransId="{B272C5AF-CC8D-433F-86E6-B61B9F095E0A}"/>
    <dgm:cxn modelId="{94D8233B-9E94-4AAB-B245-8B761387FE6E}" type="presOf" srcId="{26794BEC-F6B4-497D-A7D0-A0B7C40BBD8A}" destId="{C647E863-E68B-4B99-93BB-20B2C9F69E24}" srcOrd="0" destOrd="0" presId="urn:microsoft.com/office/officeart/2005/8/layout/orgChart1"/>
    <dgm:cxn modelId="{EE542F8A-B90F-4132-9DCA-C5A0CF449139}" type="presOf" srcId="{98331476-A670-4DE5-BAEA-B53DF8DB690C}" destId="{ADC5634A-5303-4EBE-8F0A-1AAE0FA6560C}" srcOrd="1" destOrd="0" presId="urn:microsoft.com/office/officeart/2005/8/layout/orgChart1"/>
    <dgm:cxn modelId="{FB8DE1F0-30B4-4F25-9607-3949F764C466}" type="presOf" srcId="{B7B9F01C-8B67-4587-99BC-DDCFD89B6ED8}" destId="{F62C3F1D-E8F1-45B4-BD31-EEF0C0C07A55}" srcOrd="0" destOrd="0" presId="urn:microsoft.com/office/officeart/2005/8/layout/orgChart1"/>
    <dgm:cxn modelId="{6987201C-07A5-4E7C-8262-981A5D0AA51E}" type="presOf" srcId="{B7B9F01C-8B67-4587-99BC-DDCFD89B6ED8}" destId="{9D2D2543-EA66-4F0E-9633-702F61CAAF78}" srcOrd="1" destOrd="0" presId="urn:microsoft.com/office/officeart/2005/8/layout/orgChart1"/>
    <dgm:cxn modelId="{E8AD87B2-4E2F-43A0-AC26-D64B696D5C3B}" type="presOf" srcId="{0AE53883-E672-49BC-8295-8BEECDE2844C}" destId="{6B81B36D-30ED-4F39-B8AC-30C29B051AA0}" srcOrd="0" destOrd="0" presId="urn:microsoft.com/office/officeart/2005/8/layout/orgChart1"/>
    <dgm:cxn modelId="{9A9CABE4-11F4-43AF-BB8D-00839C4B7DCA}" type="presOf" srcId="{98331476-A670-4DE5-BAEA-B53DF8DB690C}" destId="{DF2E06E5-ECB1-4892-A651-D632D04C70C7}" srcOrd="0" destOrd="0" presId="urn:microsoft.com/office/officeart/2005/8/layout/orgChart1"/>
    <dgm:cxn modelId="{4AB6FF4F-3F79-40E4-BF9B-6BB2AE034262}" type="presParOf" srcId="{6B81B36D-30ED-4F39-B8AC-30C29B051AA0}" destId="{C3EE80FB-CE14-4775-B9A2-5BF9F809B6FB}" srcOrd="0" destOrd="0" presId="urn:microsoft.com/office/officeart/2005/8/layout/orgChart1"/>
    <dgm:cxn modelId="{938E53BF-5F7D-4BC2-8B82-B356F03E9062}" type="presParOf" srcId="{C3EE80FB-CE14-4775-B9A2-5BF9F809B6FB}" destId="{839FD7A7-4061-45F7-B836-7352850C64EA}" srcOrd="0" destOrd="0" presId="urn:microsoft.com/office/officeart/2005/8/layout/orgChart1"/>
    <dgm:cxn modelId="{A5DBDBEF-1112-4BBE-AF7E-B0A013604225}" type="presParOf" srcId="{839FD7A7-4061-45F7-B836-7352850C64EA}" destId="{DF2E06E5-ECB1-4892-A651-D632D04C70C7}" srcOrd="0" destOrd="0" presId="urn:microsoft.com/office/officeart/2005/8/layout/orgChart1"/>
    <dgm:cxn modelId="{54CF836A-68E4-4B14-8A3D-9F2C2775D32E}" type="presParOf" srcId="{839FD7A7-4061-45F7-B836-7352850C64EA}" destId="{ADC5634A-5303-4EBE-8F0A-1AAE0FA6560C}" srcOrd="1" destOrd="0" presId="urn:microsoft.com/office/officeart/2005/8/layout/orgChart1"/>
    <dgm:cxn modelId="{493CE1CD-C0F5-416A-B542-153DC9878CF5}" type="presParOf" srcId="{C3EE80FB-CE14-4775-B9A2-5BF9F809B6FB}" destId="{117E7AA5-BF46-4928-962E-BC956FC81A69}" srcOrd="1" destOrd="0" presId="urn:microsoft.com/office/officeart/2005/8/layout/orgChart1"/>
    <dgm:cxn modelId="{D57E3CEA-82C0-4CAF-925F-E4204FEB975B}" type="presParOf" srcId="{117E7AA5-BF46-4928-962E-BC956FC81A69}" destId="{C647E863-E68B-4B99-93BB-20B2C9F69E24}" srcOrd="0" destOrd="0" presId="urn:microsoft.com/office/officeart/2005/8/layout/orgChart1"/>
    <dgm:cxn modelId="{E293B3CE-FFA6-419D-B65D-A685A1F4F98F}" type="presParOf" srcId="{117E7AA5-BF46-4928-962E-BC956FC81A69}" destId="{4DDDF806-D21D-4132-85F7-77AAE9D800D3}" srcOrd="1" destOrd="0" presId="urn:microsoft.com/office/officeart/2005/8/layout/orgChart1"/>
    <dgm:cxn modelId="{D472C8E6-D715-41E5-B23B-C9DB8510FD5B}" type="presParOf" srcId="{4DDDF806-D21D-4132-85F7-77AAE9D800D3}" destId="{26A9864A-DE26-4BDE-A414-DB641179DF8C}" srcOrd="0" destOrd="0" presId="urn:microsoft.com/office/officeart/2005/8/layout/orgChart1"/>
    <dgm:cxn modelId="{F068405D-E225-4C93-8693-7AE2BA3D3ABD}" type="presParOf" srcId="{26A9864A-DE26-4BDE-A414-DB641179DF8C}" destId="{F62C3F1D-E8F1-45B4-BD31-EEF0C0C07A55}" srcOrd="0" destOrd="0" presId="urn:microsoft.com/office/officeart/2005/8/layout/orgChart1"/>
    <dgm:cxn modelId="{2E8F02FB-B3B7-43DA-B3E6-B919DC66FC8E}" type="presParOf" srcId="{26A9864A-DE26-4BDE-A414-DB641179DF8C}" destId="{9D2D2543-EA66-4F0E-9633-702F61CAAF78}" srcOrd="1" destOrd="0" presId="urn:microsoft.com/office/officeart/2005/8/layout/orgChart1"/>
    <dgm:cxn modelId="{3182F474-8A0A-45CE-A27B-03094861AD5B}" type="presParOf" srcId="{4DDDF806-D21D-4132-85F7-77AAE9D800D3}" destId="{1D843398-B540-4728-9293-833CD9B2C1DA}" srcOrd="1" destOrd="0" presId="urn:microsoft.com/office/officeart/2005/8/layout/orgChart1"/>
    <dgm:cxn modelId="{648C225A-B0EC-43A8-A1AF-C27E494D3BDA}" type="presParOf" srcId="{4DDDF806-D21D-4132-85F7-77AAE9D800D3}" destId="{B69EFF5E-80F6-4F8E-8C9C-4325EF46DDAC}" srcOrd="2" destOrd="0" presId="urn:microsoft.com/office/officeart/2005/8/layout/orgChart1"/>
    <dgm:cxn modelId="{1A7A772D-1AC1-4550-A31B-65C7F53E6A68}" type="presParOf" srcId="{117E7AA5-BF46-4928-962E-BC956FC81A69}" destId="{C9406989-4D8D-46B6-A6E5-9398F95FBA86}" srcOrd="2" destOrd="0" presId="urn:microsoft.com/office/officeart/2005/8/layout/orgChart1"/>
    <dgm:cxn modelId="{E4E8D539-43A4-42A5-B77A-08F508E334F7}" type="presParOf" srcId="{117E7AA5-BF46-4928-962E-BC956FC81A69}" destId="{B198DEF9-1FEB-4D2D-AE86-8862DEED9A30}" srcOrd="3" destOrd="0" presId="urn:microsoft.com/office/officeart/2005/8/layout/orgChart1"/>
    <dgm:cxn modelId="{35353247-696C-4F41-9F66-CAB0AA9B11E4}" type="presParOf" srcId="{B198DEF9-1FEB-4D2D-AE86-8862DEED9A30}" destId="{7F48EF80-8F65-46A6-8E2C-77E789472F23}" srcOrd="0" destOrd="0" presId="urn:microsoft.com/office/officeart/2005/8/layout/orgChart1"/>
    <dgm:cxn modelId="{8C45494D-AFEB-4100-A6C1-940A14D58E5B}" type="presParOf" srcId="{7F48EF80-8F65-46A6-8E2C-77E789472F23}" destId="{FFE6E770-A023-4E4E-B9B3-7777140BE1AC}" srcOrd="0" destOrd="0" presId="urn:microsoft.com/office/officeart/2005/8/layout/orgChart1"/>
    <dgm:cxn modelId="{E0D942CB-D54D-4A24-BA0A-36983051361F}" type="presParOf" srcId="{7F48EF80-8F65-46A6-8E2C-77E789472F23}" destId="{7896655B-E800-471F-B74F-B6CB85CA7DD0}" srcOrd="1" destOrd="0" presId="urn:microsoft.com/office/officeart/2005/8/layout/orgChart1"/>
    <dgm:cxn modelId="{514574CA-9736-4B11-AE95-F77A9DE6C5D4}" type="presParOf" srcId="{B198DEF9-1FEB-4D2D-AE86-8862DEED9A30}" destId="{6EC46314-8704-419A-BF66-0410B2CE80E3}" srcOrd="1" destOrd="0" presId="urn:microsoft.com/office/officeart/2005/8/layout/orgChart1"/>
    <dgm:cxn modelId="{0D1ED85C-FFFA-4EB6-9CFB-3721DA5F3175}" type="presParOf" srcId="{B198DEF9-1FEB-4D2D-AE86-8862DEED9A30}" destId="{0058963F-43A0-45B6-BC97-BE6CC3DD6F7E}" srcOrd="2" destOrd="0" presId="urn:microsoft.com/office/officeart/2005/8/layout/orgChart1"/>
    <dgm:cxn modelId="{3C72D2D8-5473-47A6-A8B1-83A68C14F50C}" type="presParOf" srcId="{C3EE80FB-CE14-4775-B9A2-5BF9F809B6FB}" destId="{6922FF06-711E-4562-BF37-399F5215D0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490563-429D-4C99-BAFE-5A1BE1A79ED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284D4-1451-479A-A3CE-4FCDA21F8252}">
      <dgm:prSet phldrT="[Текст]"/>
      <dgm:spPr/>
      <dgm:t>
        <a:bodyPr/>
        <a:lstStyle/>
        <a:p>
          <a:r>
            <a:rPr lang="ru-RU" dirty="0" smtClean="0"/>
            <a:t>ЕДИНСТВО ТИПА ВПЕЧАТЛЕНИЙ</a:t>
          </a:r>
          <a:endParaRPr lang="ru-RU" dirty="0"/>
        </a:p>
      </dgm:t>
    </dgm:pt>
    <dgm:pt modelId="{CDADDADC-B508-421A-B56B-BC6FE6DC9373}" type="parTrans" cxnId="{E248CDF7-29AE-49E7-A651-97308B045CB9}">
      <dgm:prSet/>
      <dgm:spPr/>
      <dgm:t>
        <a:bodyPr/>
        <a:lstStyle/>
        <a:p>
          <a:endParaRPr lang="ru-RU"/>
        </a:p>
      </dgm:t>
    </dgm:pt>
    <dgm:pt modelId="{42369F9A-28E1-4FDB-B3B1-D97783B41E06}" type="sibTrans" cxnId="{E248CDF7-29AE-49E7-A651-97308B045CB9}">
      <dgm:prSet/>
      <dgm:spPr/>
      <dgm:t>
        <a:bodyPr/>
        <a:lstStyle/>
        <a:p>
          <a:endParaRPr lang="ru-RU"/>
        </a:p>
      </dgm:t>
    </dgm:pt>
    <dgm:pt modelId="{C58FB6F8-0FCE-41A5-8941-146289F20E22}">
      <dgm:prSet phldrT="[Текст]"/>
      <dgm:spPr/>
      <dgm:t>
        <a:bodyPr/>
        <a:lstStyle/>
        <a:p>
          <a:r>
            <a:rPr lang="ru-RU" dirty="0" smtClean="0"/>
            <a:t>ОТЕЧЕСТВЕННАЯ ИСТОРИЯ</a:t>
          </a:r>
          <a:endParaRPr lang="ru-RU" dirty="0"/>
        </a:p>
      </dgm:t>
    </dgm:pt>
    <dgm:pt modelId="{E24525AE-9E59-4CA5-B01B-54D1F3905F50}" type="parTrans" cxnId="{4A305918-D5A3-408C-89AF-D73A22D4D4A1}">
      <dgm:prSet/>
      <dgm:spPr/>
      <dgm:t>
        <a:bodyPr/>
        <a:lstStyle/>
        <a:p>
          <a:endParaRPr lang="ru-RU"/>
        </a:p>
      </dgm:t>
    </dgm:pt>
    <dgm:pt modelId="{EF3683C7-D79B-4AD3-BA69-4F748A88DA60}" type="sibTrans" cxnId="{4A305918-D5A3-408C-89AF-D73A22D4D4A1}">
      <dgm:prSet/>
      <dgm:spPr/>
      <dgm:t>
        <a:bodyPr/>
        <a:lstStyle/>
        <a:p>
          <a:endParaRPr lang="ru-RU"/>
        </a:p>
      </dgm:t>
    </dgm:pt>
    <dgm:pt modelId="{91785B0B-5D29-4BAD-9F52-4E3246634FB1}">
      <dgm:prSet phldrT="[Текст]"/>
      <dgm:spPr/>
      <dgm:t>
        <a:bodyPr/>
        <a:lstStyle/>
        <a:p>
          <a:r>
            <a:rPr lang="ru-RU" dirty="0" smtClean="0"/>
            <a:t>ОТЕЧЕСТВЕННАЯ КУЛЬТУРА</a:t>
          </a:r>
          <a:endParaRPr lang="ru-RU" dirty="0"/>
        </a:p>
      </dgm:t>
    </dgm:pt>
    <dgm:pt modelId="{96C7B084-6D53-49B3-A6AF-186F86CBCDE3}" type="parTrans" cxnId="{23962E91-3662-4C7E-AA30-BAA97F803EE2}">
      <dgm:prSet/>
      <dgm:spPr/>
      <dgm:t>
        <a:bodyPr/>
        <a:lstStyle/>
        <a:p>
          <a:endParaRPr lang="ru-RU"/>
        </a:p>
      </dgm:t>
    </dgm:pt>
    <dgm:pt modelId="{1219F894-1F94-46B7-85AE-4A729F0DFA37}" type="sibTrans" cxnId="{23962E91-3662-4C7E-AA30-BAA97F803EE2}">
      <dgm:prSet/>
      <dgm:spPr/>
      <dgm:t>
        <a:bodyPr/>
        <a:lstStyle/>
        <a:p>
          <a:endParaRPr lang="ru-RU"/>
        </a:p>
      </dgm:t>
    </dgm:pt>
    <dgm:pt modelId="{C75891F8-B775-41E5-868D-CF3983F0248F}">
      <dgm:prSet phldrT="[Текст]"/>
      <dgm:spPr/>
      <dgm:t>
        <a:bodyPr/>
        <a:lstStyle/>
        <a:p>
          <a:r>
            <a:rPr lang="ru-RU" dirty="0" smtClean="0"/>
            <a:t>НАРОДНАЯ ПЕДАГОГИКА</a:t>
          </a:r>
          <a:endParaRPr lang="ru-RU" dirty="0"/>
        </a:p>
      </dgm:t>
    </dgm:pt>
    <dgm:pt modelId="{472D4C3A-2C11-4B6E-A443-F2AC8538557D}" type="parTrans" cxnId="{1A080AD4-5F81-4881-A13C-B64E049613AA}">
      <dgm:prSet/>
      <dgm:spPr/>
      <dgm:t>
        <a:bodyPr/>
        <a:lstStyle/>
        <a:p>
          <a:endParaRPr lang="ru-RU"/>
        </a:p>
      </dgm:t>
    </dgm:pt>
    <dgm:pt modelId="{4C545007-15E1-47FE-B95A-424EF86DCF01}" type="sibTrans" cxnId="{1A080AD4-5F81-4881-A13C-B64E049613AA}">
      <dgm:prSet/>
      <dgm:spPr/>
      <dgm:t>
        <a:bodyPr/>
        <a:lstStyle/>
        <a:p>
          <a:endParaRPr lang="ru-RU"/>
        </a:p>
      </dgm:t>
    </dgm:pt>
    <dgm:pt modelId="{54BE41A9-B272-4511-9A92-11127196D3FD}">
      <dgm:prSet phldrT="[Текст]"/>
      <dgm:spPr/>
      <dgm:t>
        <a:bodyPr/>
        <a:lstStyle/>
        <a:p>
          <a:r>
            <a:rPr lang="ru-RU" dirty="0" smtClean="0"/>
            <a:t>НАЦИОНАЛЬНАЯ ПСИХОЛОГИЯ</a:t>
          </a:r>
          <a:endParaRPr lang="ru-RU" dirty="0"/>
        </a:p>
      </dgm:t>
    </dgm:pt>
    <dgm:pt modelId="{9DB5BCFC-0CA3-4C53-9579-7CF2F3A8EC03}" type="parTrans" cxnId="{43382EA6-5CFE-4962-BC38-E6882F6DEA28}">
      <dgm:prSet/>
      <dgm:spPr/>
      <dgm:t>
        <a:bodyPr/>
        <a:lstStyle/>
        <a:p>
          <a:endParaRPr lang="ru-RU"/>
        </a:p>
      </dgm:t>
    </dgm:pt>
    <dgm:pt modelId="{919C7905-796E-4CAE-AC1F-7FD2F532500D}" type="sibTrans" cxnId="{43382EA6-5CFE-4962-BC38-E6882F6DEA28}">
      <dgm:prSet/>
      <dgm:spPr/>
      <dgm:t>
        <a:bodyPr/>
        <a:lstStyle/>
        <a:p>
          <a:endParaRPr lang="ru-RU"/>
        </a:p>
      </dgm:t>
    </dgm:pt>
    <dgm:pt modelId="{2E20E131-B410-4745-80C8-6D981F7A9AAF}" type="pres">
      <dgm:prSet presAssocID="{DB490563-429D-4C99-BAFE-5A1BE1A79ED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2004FF-55A9-4689-99A4-B99B7174E706}" type="pres">
      <dgm:prSet presAssocID="{DB490563-429D-4C99-BAFE-5A1BE1A79ED1}" presName="matrix" presStyleCnt="0"/>
      <dgm:spPr/>
    </dgm:pt>
    <dgm:pt modelId="{0CE1DA29-ABAC-4B10-816D-F194DB1CF1CE}" type="pres">
      <dgm:prSet presAssocID="{DB490563-429D-4C99-BAFE-5A1BE1A79ED1}" presName="tile1" presStyleLbl="node1" presStyleIdx="0" presStyleCnt="4"/>
      <dgm:spPr/>
      <dgm:t>
        <a:bodyPr/>
        <a:lstStyle/>
        <a:p>
          <a:endParaRPr lang="ru-RU"/>
        </a:p>
      </dgm:t>
    </dgm:pt>
    <dgm:pt modelId="{4589B765-3103-442B-89A1-2845F1E14411}" type="pres">
      <dgm:prSet presAssocID="{DB490563-429D-4C99-BAFE-5A1BE1A79E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B81D1-3F87-4380-9C0A-C1CE53D52F30}" type="pres">
      <dgm:prSet presAssocID="{DB490563-429D-4C99-BAFE-5A1BE1A79ED1}" presName="tile2" presStyleLbl="node1" presStyleIdx="1" presStyleCnt="4"/>
      <dgm:spPr/>
      <dgm:t>
        <a:bodyPr/>
        <a:lstStyle/>
        <a:p>
          <a:endParaRPr lang="ru-RU"/>
        </a:p>
      </dgm:t>
    </dgm:pt>
    <dgm:pt modelId="{DCDC6E7D-7188-4F9C-969C-A2868D765BF3}" type="pres">
      <dgm:prSet presAssocID="{DB490563-429D-4C99-BAFE-5A1BE1A79E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538D9-F487-4E48-9C21-8D56CFC8CFCD}" type="pres">
      <dgm:prSet presAssocID="{DB490563-429D-4C99-BAFE-5A1BE1A79ED1}" presName="tile3" presStyleLbl="node1" presStyleIdx="2" presStyleCnt="4"/>
      <dgm:spPr/>
      <dgm:t>
        <a:bodyPr/>
        <a:lstStyle/>
        <a:p>
          <a:endParaRPr lang="ru-RU"/>
        </a:p>
      </dgm:t>
    </dgm:pt>
    <dgm:pt modelId="{5D286A62-E6D5-470B-BC4D-A6D5BBE01E35}" type="pres">
      <dgm:prSet presAssocID="{DB490563-429D-4C99-BAFE-5A1BE1A79E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7BBBF-28D7-476C-899F-C12444849BFF}" type="pres">
      <dgm:prSet presAssocID="{DB490563-429D-4C99-BAFE-5A1BE1A79ED1}" presName="tile4" presStyleLbl="node1" presStyleIdx="3" presStyleCnt="4"/>
      <dgm:spPr/>
      <dgm:t>
        <a:bodyPr/>
        <a:lstStyle/>
        <a:p>
          <a:endParaRPr lang="ru-RU"/>
        </a:p>
      </dgm:t>
    </dgm:pt>
    <dgm:pt modelId="{E6E5860C-EE98-4F07-8E1D-1F409980B3A3}" type="pres">
      <dgm:prSet presAssocID="{DB490563-429D-4C99-BAFE-5A1BE1A79E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E2E37-2769-467C-A4EE-29423198DE29}" type="pres">
      <dgm:prSet presAssocID="{DB490563-429D-4C99-BAFE-5A1BE1A79ED1}" presName="centerTile" presStyleLbl="fgShp" presStyleIdx="0" presStyleCnt="1" custScaleX="140626" custScaleY="1687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7F977-09E2-46E1-B9D5-E467CB2630FE}" type="presOf" srcId="{C75891F8-B775-41E5-868D-CF3983F0248F}" destId="{044538D9-F487-4E48-9C21-8D56CFC8CFCD}" srcOrd="0" destOrd="0" presId="urn:microsoft.com/office/officeart/2005/8/layout/matrix1"/>
    <dgm:cxn modelId="{7BF49BA0-C8C8-4949-989B-F40836705547}" type="presOf" srcId="{C58FB6F8-0FCE-41A5-8941-146289F20E22}" destId="{4589B765-3103-442B-89A1-2845F1E14411}" srcOrd="1" destOrd="0" presId="urn:microsoft.com/office/officeart/2005/8/layout/matrix1"/>
    <dgm:cxn modelId="{E8F9C4E0-8381-4B11-B768-861DCB92D314}" type="presOf" srcId="{F14284D4-1451-479A-A3CE-4FCDA21F8252}" destId="{58BE2E37-2769-467C-A4EE-29423198DE29}" srcOrd="0" destOrd="0" presId="urn:microsoft.com/office/officeart/2005/8/layout/matrix1"/>
    <dgm:cxn modelId="{23962E91-3662-4C7E-AA30-BAA97F803EE2}" srcId="{F14284D4-1451-479A-A3CE-4FCDA21F8252}" destId="{91785B0B-5D29-4BAD-9F52-4E3246634FB1}" srcOrd="1" destOrd="0" parTransId="{96C7B084-6D53-49B3-A6AF-186F86CBCDE3}" sibTransId="{1219F894-1F94-46B7-85AE-4A729F0DFA37}"/>
    <dgm:cxn modelId="{D5010BA7-6483-467E-9AD2-E32F98AAF7F6}" type="presOf" srcId="{91785B0B-5D29-4BAD-9F52-4E3246634FB1}" destId="{887B81D1-3F87-4380-9C0A-C1CE53D52F30}" srcOrd="0" destOrd="0" presId="urn:microsoft.com/office/officeart/2005/8/layout/matrix1"/>
    <dgm:cxn modelId="{1A080AD4-5F81-4881-A13C-B64E049613AA}" srcId="{F14284D4-1451-479A-A3CE-4FCDA21F8252}" destId="{C75891F8-B775-41E5-868D-CF3983F0248F}" srcOrd="2" destOrd="0" parTransId="{472D4C3A-2C11-4B6E-A443-F2AC8538557D}" sibTransId="{4C545007-15E1-47FE-B95A-424EF86DCF01}"/>
    <dgm:cxn modelId="{4A305918-D5A3-408C-89AF-D73A22D4D4A1}" srcId="{F14284D4-1451-479A-A3CE-4FCDA21F8252}" destId="{C58FB6F8-0FCE-41A5-8941-146289F20E22}" srcOrd="0" destOrd="0" parTransId="{E24525AE-9E59-4CA5-B01B-54D1F3905F50}" sibTransId="{EF3683C7-D79B-4AD3-BA69-4F748A88DA60}"/>
    <dgm:cxn modelId="{CE088266-3F62-4C89-A042-1FF6CAACD113}" type="presOf" srcId="{54BE41A9-B272-4511-9A92-11127196D3FD}" destId="{67B7BBBF-28D7-476C-899F-C12444849BFF}" srcOrd="0" destOrd="0" presId="urn:microsoft.com/office/officeart/2005/8/layout/matrix1"/>
    <dgm:cxn modelId="{87599DDD-7A7C-4C0B-A2A8-2D2E2F1843C2}" type="presOf" srcId="{91785B0B-5D29-4BAD-9F52-4E3246634FB1}" destId="{DCDC6E7D-7188-4F9C-969C-A2868D765BF3}" srcOrd="1" destOrd="0" presId="urn:microsoft.com/office/officeart/2005/8/layout/matrix1"/>
    <dgm:cxn modelId="{F9E8EA19-3AB9-4597-A113-D742F3034992}" type="presOf" srcId="{54BE41A9-B272-4511-9A92-11127196D3FD}" destId="{E6E5860C-EE98-4F07-8E1D-1F409980B3A3}" srcOrd="1" destOrd="0" presId="urn:microsoft.com/office/officeart/2005/8/layout/matrix1"/>
    <dgm:cxn modelId="{43382EA6-5CFE-4962-BC38-E6882F6DEA28}" srcId="{F14284D4-1451-479A-A3CE-4FCDA21F8252}" destId="{54BE41A9-B272-4511-9A92-11127196D3FD}" srcOrd="3" destOrd="0" parTransId="{9DB5BCFC-0CA3-4C53-9579-7CF2F3A8EC03}" sibTransId="{919C7905-796E-4CAE-AC1F-7FD2F532500D}"/>
    <dgm:cxn modelId="{4C98742D-19FE-46EB-898E-7FC8BA094081}" type="presOf" srcId="{DB490563-429D-4C99-BAFE-5A1BE1A79ED1}" destId="{2E20E131-B410-4745-80C8-6D981F7A9AAF}" srcOrd="0" destOrd="0" presId="urn:microsoft.com/office/officeart/2005/8/layout/matrix1"/>
    <dgm:cxn modelId="{C0A6EEDB-C00A-4954-96E1-0144FED2EA51}" type="presOf" srcId="{C58FB6F8-0FCE-41A5-8941-146289F20E22}" destId="{0CE1DA29-ABAC-4B10-816D-F194DB1CF1CE}" srcOrd="0" destOrd="0" presId="urn:microsoft.com/office/officeart/2005/8/layout/matrix1"/>
    <dgm:cxn modelId="{E248CDF7-29AE-49E7-A651-97308B045CB9}" srcId="{DB490563-429D-4C99-BAFE-5A1BE1A79ED1}" destId="{F14284D4-1451-479A-A3CE-4FCDA21F8252}" srcOrd="0" destOrd="0" parTransId="{CDADDADC-B508-421A-B56B-BC6FE6DC9373}" sibTransId="{42369F9A-28E1-4FDB-B3B1-D97783B41E06}"/>
    <dgm:cxn modelId="{3E1B8A81-B912-4DFC-B8A2-CC66A9F6705B}" type="presOf" srcId="{C75891F8-B775-41E5-868D-CF3983F0248F}" destId="{5D286A62-E6D5-470B-BC4D-A6D5BBE01E35}" srcOrd="1" destOrd="0" presId="urn:microsoft.com/office/officeart/2005/8/layout/matrix1"/>
    <dgm:cxn modelId="{4D7156C8-E996-4996-A1D1-C7F12B5C361A}" type="presParOf" srcId="{2E20E131-B410-4745-80C8-6D981F7A9AAF}" destId="{3C2004FF-55A9-4689-99A4-B99B7174E706}" srcOrd="0" destOrd="0" presId="urn:microsoft.com/office/officeart/2005/8/layout/matrix1"/>
    <dgm:cxn modelId="{D9CE1A46-48F4-47E9-9922-7394416D1B01}" type="presParOf" srcId="{3C2004FF-55A9-4689-99A4-B99B7174E706}" destId="{0CE1DA29-ABAC-4B10-816D-F194DB1CF1CE}" srcOrd="0" destOrd="0" presId="urn:microsoft.com/office/officeart/2005/8/layout/matrix1"/>
    <dgm:cxn modelId="{266EF185-6221-43D6-87F2-97DF16FC79E1}" type="presParOf" srcId="{3C2004FF-55A9-4689-99A4-B99B7174E706}" destId="{4589B765-3103-442B-89A1-2845F1E14411}" srcOrd="1" destOrd="0" presId="urn:microsoft.com/office/officeart/2005/8/layout/matrix1"/>
    <dgm:cxn modelId="{38F396A4-A198-45BA-9D09-8EAF3683D66F}" type="presParOf" srcId="{3C2004FF-55A9-4689-99A4-B99B7174E706}" destId="{887B81D1-3F87-4380-9C0A-C1CE53D52F30}" srcOrd="2" destOrd="0" presId="urn:microsoft.com/office/officeart/2005/8/layout/matrix1"/>
    <dgm:cxn modelId="{86ADD698-6B53-4291-86BD-15F1F1AC2C0C}" type="presParOf" srcId="{3C2004FF-55A9-4689-99A4-B99B7174E706}" destId="{DCDC6E7D-7188-4F9C-969C-A2868D765BF3}" srcOrd="3" destOrd="0" presId="urn:microsoft.com/office/officeart/2005/8/layout/matrix1"/>
    <dgm:cxn modelId="{01446D62-86F5-4545-B8E5-B3518610484F}" type="presParOf" srcId="{3C2004FF-55A9-4689-99A4-B99B7174E706}" destId="{044538D9-F487-4E48-9C21-8D56CFC8CFCD}" srcOrd="4" destOrd="0" presId="urn:microsoft.com/office/officeart/2005/8/layout/matrix1"/>
    <dgm:cxn modelId="{6CE61512-CDB9-4788-8C11-F760C6BCB707}" type="presParOf" srcId="{3C2004FF-55A9-4689-99A4-B99B7174E706}" destId="{5D286A62-E6D5-470B-BC4D-A6D5BBE01E35}" srcOrd="5" destOrd="0" presId="urn:microsoft.com/office/officeart/2005/8/layout/matrix1"/>
    <dgm:cxn modelId="{749066F3-BBEB-4605-81BB-52D0658A1563}" type="presParOf" srcId="{3C2004FF-55A9-4689-99A4-B99B7174E706}" destId="{67B7BBBF-28D7-476C-899F-C12444849BFF}" srcOrd="6" destOrd="0" presId="urn:microsoft.com/office/officeart/2005/8/layout/matrix1"/>
    <dgm:cxn modelId="{6C505483-F2A4-4D1D-96DC-82BAAC2D5434}" type="presParOf" srcId="{3C2004FF-55A9-4689-99A4-B99B7174E706}" destId="{E6E5860C-EE98-4F07-8E1D-1F409980B3A3}" srcOrd="7" destOrd="0" presId="urn:microsoft.com/office/officeart/2005/8/layout/matrix1"/>
    <dgm:cxn modelId="{F535862C-A27B-4E7D-AA4B-2F9152A99AD0}" type="presParOf" srcId="{2E20E131-B410-4745-80C8-6D981F7A9AAF}" destId="{58BE2E37-2769-467C-A4EE-29423198DE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C53A58-5695-41AA-8CE9-63A331E8BFF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B5A784-15F4-4715-BBE7-B7D7B488C9E9}">
      <dgm:prSet phldrT="[Текст]"/>
      <dgm:spPr/>
      <dgm:t>
        <a:bodyPr/>
        <a:lstStyle/>
        <a:p>
          <a:r>
            <a:rPr lang="ru-RU" dirty="0" smtClean="0"/>
            <a:t>КРАЕВЕДЕНИЕ</a:t>
          </a:r>
          <a:endParaRPr lang="ru-RU" dirty="0"/>
        </a:p>
      </dgm:t>
    </dgm:pt>
    <dgm:pt modelId="{4E7FB811-0393-40DB-925F-F88BAC1F4F38}" type="parTrans" cxnId="{200DB704-F7F9-4FB7-94E1-41B3837715C7}">
      <dgm:prSet/>
      <dgm:spPr/>
      <dgm:t>
        <a:bodyPr/>
        <a:lstStyle/>
        <a:p>
          <a:endParaRPr lang="ru-RU"/>
        </a:p>
      </dgm:t>
    </dgm:pt>
    <dgm:pt modelId="{27F3B979-F26A-453A-86C5-7A19E9CE461A}" type="sibTrans" cxnId="{200DB704-F7F9-4FB7-94E1-41B3837715C7}">
      <dgm:prSet/>
      <dgm:spPr/>
      <dgm:t>
        <a:bodyPr/>
        <a:lstStyle/>
        <a:p>
          <a:endParaRPr lang="ru-RU"/>
        </a:p>
      </dgm:t>
    </dgm:pt>
    <dgm:pt modelId="{FCB6B7E3-C19A-4FC8-9961-E4213E32EF8D}">
      <dgm:prSet phldrT="[Текст]"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6251E4E1-8C30-4594-8EF0-2B80D046A770}" type="parTrans" cxnId="{F7E4CAAF-22D3-4A9D-8F54-EBE78E84E200}">
      <dgm:prSet/>
      <dgm:spPr/>
      <dgm:t>
        <a:bodyPr/>
        <a:lstStyle/>
        <a:p>
          <a:endParaRPr lang="ru-RU"/>
        </a:p>
      </dgm:t>
    </dgm:pt>
    <dgm:pt modelId="{1367A804-8F1C-4A08-8D68-40F118438927}" type="sibTrans" cxnId="{F7E4CAAF-22D3-4A9D-8F54-EBE78E84E200}">
      <dgm:prSet/>
      <dgm:spPr/>
      <dgm:t>
        <a:bodyPr/>
        <a:lstStyle/>
        <a:p>
          <a:endParaRPr lang="ru-RU"/>
        </a:p>
      </dgm:t>
    </dgm:pt>
    <dgm:pt modelId="{CA4D86C0-3615-4B55-9D39-55533DEA41BE}">
      <dgm:prSet phldrT="[Текст]"/>
      <dgm:spPr/>
      <dgm:t>
        <a:bodyPr/>
        <a:lstStyle/>
        <a:p>
          <a:r>
            <a:rPr lang="ru-RU" dirty="0" smtClean="0"/>
            <a:t>ЛИТЕРАТУРА</a:t>
          </a:r>
          <a:endParaRPr lang="ru-RU" dirty="0"/>
        </a:p>
      </dgm:t>
    </dgm:pt>
    <dgm:pt modelId="{5CB2CF5A-314B-47C8-8AF6-838C6A55168F}" type="parTrans" cxnId="{5BF025A8-1CD1-480A-A308-498C5965A6CE}">
      <dgm:prSet/>
      <dgm:spPr/>
      <dgm:t>
        <a:bodyPr/>
        <a:lstStyle/>
        <a:p>
          <a:endParaRPr lang="ru-RU"/>
        </a:p>
      </dgm:t>
    </dgm:pt>
    <dgm:pt modelId="{693D8BC1-B13F-4C72-AE12-90A813A4A1AB}" type="sibTrans" cxnId="{5BF025A8-1CD1-480A-A308-498C5965A6CE}">
      <dgm:prSet/>
      <dgm:spPr/>
      <dgm:t>
        <a:bodyPr/>
        <a:lstStyle/>
        <a:p>
          <a:endParaRPr lang="ru-RU"/>
        </a:p>
      </dgm:t>
    </dgm:pt>
    <dgm:pt modelId="{0AC2A588-4C31-40FE-ACFC-2A2B2A689E28}">
      <dgm:prSet phldrT="[Текст]"/>
      <dgm:spPr/>
      <dgm:t>
        <a:bodyPr/>
        <a:lstStyle/>
        <a:p>
          <a:r>
            <a:rPr lang="ru-RU" dirty="0" smtClean="0"/>
            <a:t>ИСКУССТВО</a:t>
          </a:r>
          <a:endParaRPr lang="ru-RU" dirty="0"/>
        </a:p>
      </dgm:t>
    </dgm:pt>
    <dgm:pt modelId="{87E74251-D26D-4852-A440-F8A137258E9A}" type="parTrans" cxnId="{D334462B-007B-4424-A19B-6CF8E1A3A508}">
      <dgm:prSet/>
      <dgm:spPr/>
      <dgm:t>
        <a:bodyPr/>
        <a:lstStyle/>
        <a:p>
          <a:endParaRPr lang="ru-RU"/>
        </a:p>
      </dgm:t>
    </dgm:pt>
    <dgm:pt modelId="{CC5D2301-BC99-42F2-B8B0-2AF32E2FC9C7}" type="sibTrans" cxnId="{D334462B-007B-4424-A19B-6CF8E1A3A508}">
      <dgm:prSet/>
      <dgm:spPr/>
      <dgm:t>
        <a:bodyPr/>
        <a:lstStyle/>
        <a:p>
          <a:endParaRPr lang="ru-RU"/>
        </a:p>
      </dgm:t>
    </dgm:pt>
    <dgm:pt modelId="{4718FAA0-A936-4FC3-9FA4-41A7D449F882}">
      <dgm:prSet phldrT="[Текст]"/>
      <dgm:spPr/>
      <dgm:t>
        <a:bodyPr/>
        <a:lstStyle/>
        <a:p>
          <a:r>
            <a:rPr lang="ru-RU" dirty="0" smtClean="0"/>
            <a:t>ПРИРОДА</a:t>
          </a:r>
          <a:endParaRPr lang="ru-RU" dirty="0"/>
        </a:p>
      </dgm:t>
    </dgm:pt>
    <dgm:pt modelId="{7406B74A-4293-47AE-A529-8515C927A5DA}" type="parTrans" cxnId="{F14C3DEE-AE37-40E4-9B5C-CB5FAD1F5433}">
      <dgm:prSet/>
      <dgm:spPr/>
      <dgm:t>
        <a:bodyPr/>
        <a:lstStyle/>
        <a:p>
          <a:endParaRPr lang="ru-RU"/>
        </a:p>
      </dgm:t>
    </dgm:pt>
    <dgm:pt modelId="{6CCCB9E5-CBEF-428A-A39A-671A87840175}" type="sibTrans" cxnId="{F14C3DEE-AE37-40E4-9B5C-CB5FAD1F5433}">
      <dgm:prSet/>
      <dgm:spPr/>
      <dgm:t>
        <a:bodyPr/>
        <a:lstStyle/>
        <a:p>
          <a:endParaRPr lang="ru-RU"/>
        </a:p>
      </dgm:t>
    </dgm:pt>
    <dgm:pt modelId="{30B91758-132D-4599-BED1-8A3C2CE32B12}" type="pres">
      <dgm:prSet presAssocID="{76C53A58-5695-41AA-8CE9-63A331E8BF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B3E30-D669-4478-AFB4-4A780D6BFB7F}" type="pres">
      <dgm:prSet presAssocID="{76C53A58-5695-41AA-8CE9-63A331E8BFF9}" presName="matrix" presStyleCnt="0"/>
      <dgm:spPr/>
    </dgm:pt>
    <dgm:pt modelId="{7B228A9C-ADFE-4EED-B14D-6D252CF4E3EE}" type="pres">
      <dgm:prSet presAssocID="{76C53A58-5695-41AA-8CE9-63A331E8BFF9}" presName="tile1" presStyleLbl="node1" presStyleIdx="0" presStyleCnt="4" custLinFactNeighborX="-13274" custLinFactNeighborY="-24054"/>
      <dgm:spPr/>
      <dgm:t>
        <a:bodyPr/>
        <a:lstStyle/>
        <a:p>
          <a:endParaRPr lang="ru-RU"/>
        </a:p>
      </dgm:t>
    </dgm:pt>
    <dgm:pt modelId="{4E8033C9-FD59-47BC-9CB0-0BF507FA603A}" type="pres">
      <dgm:prSet presAssocID="{76C53A58-5695-41AA-8CE9-63A331E8BF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0BF7B-053D-4B0F-B266-37D719BDA1F6}" type="pres">
      <dgm:prSet presAssocID="{76C53A58-5695-41AA-8CE9-63A331E8BFF9}" presName="tile2" presStyleLbl="node1" presStyleIdx="1" presStyleCnt="4"/>
      <dgm:spPr/>
      <dgm:t>
        <a:bodyPr/>
        <a:lstStyle/>
        <a:p>
          <a:endParaRPr lang="ru-RU"/>
        </a:p>
      </dgm:t>
    </dgm:pt>
    <dgm:pt modelId="{5F57879D-3997-489A-9CDD-028C7C912389}" type="pres">
      <dgm:prSet presAssocID="{76C53A58-5695-41AA-8CE9-63A331E8BF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B6ED5-4172-4FCC-B7AB-10570E294CC7}" type="pres">
      <dgm:prSet presAssocID="{76C53A58-5695-41AA-8CE9-63A331E8BFF9}" presName="tile3" presStyleLbl="node1" presStyleIdx="2" presStyleCnt="4"/>
      <dgm:spPr/>
      <dgm:t>
        <a:bodyPr/>
        <a:lstStyle/>
        <a:p>
          <a:endParaRPr lang="ru-RU"/>
        </a:p>
      </dgm:t>
    </dgm:pt>
    <dgm:pt modelId="{65DE8096-80F8-4F14-A189-9547AB52CE88}" type="pres">
      <dgm:prSet presAssocID="{76C53A58-5695-41AA-8CE9-63A331E8BF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F4B5B-8026-4980-B7EB-8B803A56EA3E}" type="pres">
      <dgm:prSet presAssocID="{76C53A58-5695-41AA-8CE9-63A331E8BFF9}" presName="tile4" presStyleLbl="node1" presStyleIdx="3" presStyleCnt="4"/>
      <dgm:spPr/>
      <dgm:t>
        <a:bodyPr/>
        <a:lstStyle/>
        <a:p>
          <a:endParaRPr lang="ru-RU"/>
        </a:p>
      </dgm:t>
    </dgm:pt>
    <dgm:pt modelId="{244C4D24-6C2C-4560-A6DA-442AEEAF05A2}" type="pres">
      <dgm:prSet presAssocID="{76C53A58-5695-41AA-8CE9-63A331E8BF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F4D0C-8CC3-4F6C-B4BE-1C610512D729}" type="pres">
      <dgm:prSet presAssocID="{76C53A58-5695-41AA-8CE9-63A331E8BFF9}" presName="centerTile" presStyleLbl="fgShp" presStyleIdx="0" presStyleCnt="1" custScaleX="179689" custScaleY="1968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0151D9E-A923-4718-97AC-D15D73BFD919}" type="presOf" srcId="{0AC2A588-4C31-40FE-ACFC-2A2B2A689E28}" destId="{65DE8096-80F8-4F14-A189-9547AB52CE88}" srcOrd="1" destOrd="0" presId="urn:microsoft.com/office/officeart/2005/8/layout/matrix1"/>
    <dgm:cxn modelId="{D334462B-007B-4424-A19B-6CF8E1A3A508}" srcId="{23B5A784-15F4-4715-BBE7-B7D7B488C9E9}" destId="{0AC2A588-4C31-40FE-ACFC-2A2B2A689E28}" srcOrd="2" destOrd="0" parTransId="{87E74251-D26D-4852-A440-F8A137258E9A}" sibTransId="{CC5D2301-BC99-42F2-B8B0-2AF32E2FC9C7}"/>
    <dgm:cxn modelId="{B58B2A11-4B35-4284-AAD2-C91AE36CA41F}" type="presOf" srcId="{FCB6B7E3-C19A-4FC8-9961-E4213E32EF8D}" destId="{7B228A9C-ADFE-4EED-B14D-6D252CF4E3EE}" srcOrd="0" destOrd="0" presId="urn:microsoft.com/office/officeart/2005/8/layout/matrix1"/>
    <dgm:cxn modelId="{57359A49-903A-490E-99F9-FFBE145E7824}" type="presOf" srcId="{CA4D86C0-3615-4B55-9D39-55533DEA41BE}" destId="{88A0BF7B-053D-4B0F-B266-37D719BDA1F6}" srcOrd="0" destOrd="0" presId="urn:microsoft.com/office/officeart/2005/8/layout/matrix1"/>
    <dgm:cxn modelId="{F7E4CAAF-22D3-4A9D-8F54-EBE78E84E200}" srcId="{23B5A784-15F4-4715-BBE7-B7D7B488C9E9}" destId="{FCB6B7E3-C19A-4FC8-9961-E4213E32EF8D}" srcOrd="0" destOrd="0" parTransId="{6251E4E1-8C30-4594-8EF0-2B80D046A770}" sibTransId="{1367A804-8F1C-4A08-8D68-40F118438927}"/>
    <dgm:cxn modelId="{2C651142-53D0-4368-B602-98EE99FC6F2C}" type="presOf" srcId="{0AC2A588-4C31-40FE-ACFC-2A2B2A689E28}" destId="{69AB6ED5-4172-4FCC-B7AB-10570E294CC7}" srcOrd="0" destOrd="0" presId="urn:microsoft.com/office/officeart/2005/8/layout/matrix1"/>
    <dgm:cxn modelId="{A336424A-9892-4D24-B8CA-DA6BEF09063B}" type="presOf" srcId="{CA4D86C0-3615-4B55-9D39-55533DEA41BE}" destId="{5F57879D-3997-489A-9CDD-028C7C912389}" srcOrd="1" destOrd="0" presId="urn:microsoft.com/office/officeart/2005/8/layout/matrix1"/>
    <dgm:cxn modelId="{D78D857E-4888-4D37-B397-C70419983F10}" type="presOf" srcId="{FCB6B7E3-C19A-4FC8-9961-E4213E32EF8D}" destId="{4E8033C9-FD59-47BC-9CB0-0BF507FA603A}" srcOrd="1" destOrd="0" presId="urn:microsoft.com/office/officeart/2005/8/layout/matrix1"/>
    <dgm:cxn modelId="{81B6F907-3DBB-401E-B244-1B159D4ED994}" type="presOf" srcId="{23B5A784-15F4-4715-BBE7-B7D7B488C9E9}" destId="{CB8F4D0C-8CC3-4F6C-B4BE-1C610512D729}" srcOrd="0" destOrd="0" presId="urn:microsoft.com/office/officeart/2005/8/layout/matrix1"/>
    <dgm:cxn modelId="{1FC5C7B8-A2A3-4329-B524-6191AF10BC7B}" type="presOf" srcId="{4718FAA0-A936-4FC3-9FA4-41A7D449F882}" destId="{244C4D24-6C2C-4560-A6DA-442AEEAF05A2}" srcOrd="1" destOrd="0" presId="urn:microsoft.com/office/officeart/2005/8/layout/matrix1"/>
    <dgm:cxn modelId="{D8643642-BCA3-4D55-9CA5-D553A188319C}" type="presOf" srcId="{4718FAA0-A936-4FC3-9FA4-41A7D449F882}" destId="{511F4B5B-8026-4980-B7EB-8B803A56EA3E}" srcOrd="0" destOrd="0" presId="urn:microsoft.com/office/officeart/2005/8/layout/matrix1"/>
    <dgm:cxn modelId="{66862765-FBAF-4B6D-BF0E-48A588445331}" type="presOf" srcId="{76C53A58-5695-41AA-8CE9-63A331E8BFF9}" destId="{30B91758-132D-4599-BED1-8A3C2CE32B12}" srcOrd="0" destOrd="0" presId="urn:microsoft.com/office/officeart/2005/8/layout/matrix1"/>
    <dgm:cxn modelId="{200DB704-F7F9-4FB7-94E1-41B3837715C7}" srcId="{76C53A58-5695-41AA-8CE9-63A331E8BFF9}" destId="{23B5A784-15F4-4715-BBE7-B7D7B488C9E9}" srcOrd="0" destOrd="0" parTransId="{4E7FB811-0393-40DB-925F-F88BAC1F4F38}" sibTransId="{27F3B979-F26A-453A-86C5-7A19E9CE461A}"/>
    <dgm:cxn modelId="{5BF025A8-1CD1-480A-A308-498C5965A6CE}" srcId="{23B5A784-15F4-4715-BBE7-B7D7B488C9E9}" destId="{CA4D86C0-3615-4B55-9D39-55533DEA41BE}" srcOrd="1" destOrd="0" parTransId="{5CB2CF5A-314B-47C8-8AF6-838C6A55168F}" sibTransId="{693D8BC1-B13F-4C72-AE12-90A813A4A1AB}"/>
    <dgm:cxn modelId="{F14C3DEE-AE37-40E4-9B5C-CB5FAD1F5433}" srcId="{23B5A784-15F4-4715-BBE7-B7D7B488C9E9}" destId="{4718FAA0-A936-4FC3-9FA4-41A7D449F882}" srcOrd="3" destOrd="0" parTransId="{7406B74A-4293-47AE-A529-8515C927A5DA}" sibTransId="{6CCCB9E5-CBEF-428A-A39A-671A87840175}"/>
    <dgm:cxn modelId="{B0629B79-51E2-492C-9B61-321E60608850}" type="presParOf" srcId="{30B91758-132D-4599-BED1-8A3C2CE32B12}" destId="{0B2B3E30-D669-4478-AFB4-4A780D6BFB7F}" srcOrd="0" destOrd="0" presId="urn:microsoft.com/office/officeart/2005/8/layout/matrix1"/>
    <dgm:cxn modelId="{9A3BD01B-B8F6-40EE-8E02-EC6F0F5BFC75}" type="presParOf" srcId="{0B2B3E30-D669-4478-AFB4-4A780D6BFB7F}" destId="{7B228A9C-ADFE-4EED-B14D-6D252CF4E3EE}" srcOrd="0" destOrd="0" presId="urn:microsoft.com/office/officeart/2005/8/layout/matrix1"/>
    <dgm:cxn modelId="{265C1D60-B1A7-42FD-90D3-103D5C4E9604}" type="presParOf" srcId="{0B2B3E30-D669-4478-AFB4-4A780D6BFB7F}" destId="{4E8033C9-FD59-47BC-9CB0-0BF507FA603A}" srcOrd="1" destOrd="0" presId="urn:microsoft.com/office/officeart/2005/8/layout/matrix1"/>
    <dgm:cxn modelId="{9796108D-0E33-4884-8FC9-332AECD974C1}" type="presParOf" srcId="{0B2B3E30-D669-4478-AFB4-4A780D6BFB7F}" destId="{88A0BF7B-053D-4B0F-B266-37D719BDA1F6}" srcOrd="2" destOrd="0" presId="urn:microsoft.com/office/officeart/2005/8/layout/matrix1"/>
    <dgm:cxn modelId="{245909BA-1570-4954-9781-856B4F162BDE}" type="presParOf" srcId="{0B2B3E30-D669-4478-AFB4-4A780D6BFB7F}" destId="{5F57879D-3997-489A-9CDD-028C7C912389}" srcOrd="3" destOrd="0" presId="urn:microsoft.com/office/officeart/2005/8/layout/matrix1"/>
    <dgm:cxn modelId="{ADE4577A-09CD-42FF-BAE7-DBB1182697E9}" type="presParOf" srcId="{0B2B3E30-D669-4478-AFB4-4A780D6BFB7F}" destId="{69AB6ED5-4172-4FCC-B7AB-10570E294CC7}" srcOrd="4" destOrd="0" presId="urn:microsoft.com/office/officeart/2005/8/layout/matrix1"/>
    <dgm:cxn modelId="{E324ED76-B6CD-48C8-BF46-564A63B36B28}" type="presParOf" srcId="{0B2B3E30-D669-4478-AFB4-4A780D6BFB7F}" destId="{65DE8096-80F8-4F14-A189-9547AB52CE88}" srcOrd="5" destOrd="0" presId="urn:microsoft.com/office/officeart/2005/8/layout/matrix1"/>
    <dgm:cxn modelId="{7C119C98-8B7B-4ED0-B41D-E740E92B311B}" type="presParOf" srcId="{0B2B3E30-D669-4478-AFB4-4A780D6BFB7F}" destId="{511F4B5B-8026-4980-B7EB-8B803A56EA3E}" srcOrd="6" destOrd="0" presId="urn:microsoft.com/office/officeart/2005/8/layout/matrix1"/>
    <dgm:cxn modelId="{9AFD0A35-B3AC-4333-B757-055C3A3F5A2E}" type="presParOf" srcId="{0B2B3E30-D669-4478-AFB4-4A780D6BFB7F}" destId="{244C4D24-6C2C-4560-A6DA-442AEEAF05A2}" srcOrd="7" destOrd="0" presId="urn:microsoft.com/office/officeart/2005/8/layout/matrix1"/>
    <dgm:cxn modelId="{C8CDCD8B-C9CB-4C61-B333-61BF0AB1946B}" type="presParOf" srcId="{30B91758-132D-4599-BED1-8A3C2CE32B12}" destId="{CB8F4D0C-8CC3-4F6C-B4BE-1C610512D7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30BA8-84AA-4DDD-9A36-4FE729E9C7B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A7946-F136-4ED3-83DF-3CBD1DEC764E}">
      <dgm:prSet phldrT="[Текст]"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E069A6BC-4582-4B7A-8ECC-E4D7E3A9D55F}" type="parTrans" cxnId="{175B7757-1FF1-492D-9A3E-4BC1F780A3A0}">
      <dgm:prSet/>
      <dgm:spPr/>
      <dgm:t>
        <a:bodyPr/>
        <a:lstStyle/>
        <a:p>
          <a:endParaRPr lang="ru-RU"/>
        </a:p>
      </dgm:t>
    </dgm:pt>
    <dgm:pt modelId="{BB4766BE-9D5C-4F2F-A7D6-C8956E8DA94F}" type="sibTrans" cxnId="{175B7757-1FF1-492D-9A3E-4BC1F780A3A0}">
      <dgm:prSet/>
      <dgm:spPr/>
      <dgm:t>
        <a:bodyPr/>
        <a:lstStyle/>
        <a:p>
          <a:endParaRPr lang="ru-RU"/>
        </a:p>
      </dgm:t>
    </dgm:pt>
    <dgm:pt modelId="{8F12B165-A9C1-4506-81F2-24ACAB505CD0}">
      <dgm:prSet phldrT="[Текст]" custT="1"/>
      <dgm:spPr/>
      <dgm:t>
        <a:bodyPr vert="vert270"/>
        <a:lstStyle/>
        <a:p>
          <a:r>
            <a:rPr lang="ru-RU" sz="1800" dirty="0" smtClean="0"/>
            <a:t>Историко-археологический музей «Тульские древности»</a:t>
          </a:r>
          <a:endParaRPr lang="ru-RU" sz="1800" dirty="0"/>
        </a:p>
      </dgm:t>
    </dgm:pt>
    <dgm:pt modelId="{27024880-94D5-4E54-8E49-C7C912498834}" type="parTrans" cxnId="{C21C51A5-8C81-4A02-A0B9-45466FACD81B}">
      <dgm:prSet/>
      <dgm:spPr/>
      <dgm:t>
        <a:bodyPr/>
        <a:lstStyle/>
        <a:p>
          <a:endParaRPr lang="ru-RU"/>
        </a:p>
      </dgm:t>
    </dgm:pt>
    <dgm:pt modelId="{F889B29E-4945-4832-9CA3-4F8372D6CCB1}" type="sibTrans" cxnId="{C21C51A5-8C81-4A02-A0B9-45466FACD81B}">
      <dgm:prSet/>
      <dgm:spPr/>
      <dgm:t>
        <a:bodyPr/>
        <a:lstStyle/>
        <a:p>
          <a:endParaRPr lang="ru-RU"/>
        </a:p>
      </dgm:t>
    </dgm:pt>
    <dgm:pt modelId="{DE25A58A-BD93-4D7F-AC60-FC11D9B369EB}">
      <dgm:prSet phldrT="[Текст]" custT="1"/>
      <dgm:spPr/>
      <dgm:t>
        <a:bodyPr vert="vert270"/>
        <a:lstStyle/>
        <a:p>
          <a:r>
            <a:rPr lang="ru-RU" sz="2000" dirty="0" smtClean="0"/>
            <a:t>Тульский военно-исторический клуб</a:t>
          </a:r>
          <a:endParaRPr lang="ru-RU" sz="2000" dirty="0"/>
        </a:p>
      </dgm:t>
    </dgm:pt>
    <dgm:pt modelId="{381284DB-FDE0-4C06-92BF-C35FD7EB0AAB}" type="parTrans" cxnId="{38983EC4-8284-4D3B-B34E-C0860448CC7B}">
      <dgm:prSet/>
      <dgm:spPr/>
      <dgm:t>
        <a:bodyPr/>
        <a:lstStyle/>
        <a:p>
          <a:endParaRPr lang="ru-RU"/>
        </a:p>
      </dgm:t>
    </dgm:pt>
    <dgm:pt modelId="{CD072072-95A9-45ED-90C8-85864CF6D88D}" type="sibTrans" cxnId="{38983EC4-8284-4D3B-B34E-C0860448CC7B}">
      <dgm:prSet/>
      <dgm:spPr/>
      <dgm:t>
        <a:bodyPr/>
        <a:lstStyle/>
        <a:p>
          <a:endParaRPr lang="ru-RU"/>
        </a:p>
      </dgm:t>
    </dgm:pt>
    <dgm:pt modelId="{F435727C-EA9F-453C-B6F9-3C5EF361127D}">
      <dgm:prSet phldrT="[Текст]" custT="1"/>
      <dgm:spPr/>
      <dgm:t>
        <a:bodyPr vert="vert270"/>
        <a:lstStyle/>
        <a:p>
          <a:r>
            <a:rPr lang="ru-RU" sz="2000" dirty="0" smtClean="0"/>
            <a:t>Поисковая работа учащихся</a:t>
          </a:r>
          <a:endParaRPr lang="ru-RU" sz="2000" dirty="0"/>
        </a:p>
      </dgm:t>
    </dgm:pt>
    <dgm:pt modelId="{BFE5C474-F82E-4747-AD7B-71AD55543F54}" type="parTrans" cxnId="{28AFF084-45AF-4212-A39E-0447B324BF9B}">
      <dgm:prSet/>
      <dgm:spPr/>
      <dgm:t>
        <a:bodyPr/>
        <a:lstStyle/>
        <a:p>
          <a:endParaRPr lang="ru-RU"/>
        </a:p>
      </dgm:t>
    </dgm:pt>
    <dgm:pt modelId="{53C39D32-6D6F-438B-9120-CE2838F5966E}" type="sibTrans" cxnId="{28AFF084-45AF-4212-A39E-0447B324BF9B}">
      <dgm:prSet/>
      <dgm:spPr/>
      <dgm:t>
        <a:bodyPr/>
        <a:lstStyle/>
        <a:p>
          <a:endParaRPr lang="ru-RU"/>
        </a:p>
      </dgm:t>
    </dgm:pt>
    <dgm:pt modelId="{0AFF6F63-B706-4501-8F01-CC0F41BAED02}">
      <dgm:prSet phldrT="[Текст]" custT="1"/>
      <dgm:spPr/>
      <dgm:t>
        <a:bodyPr vert="vert270"/>
        <a:lstStyle/>
        <a:p>
          <a:r>
            <a:rPr lang="ru-RU" sz="2000" dirty="0" smtClean="0"/>
            <a:t>Подготовка  к юбилейным датам</a:t>
          </a:r>
          <a:endParaRPr lang="ru-RU" sz="2000" dirty="0"/>
        </a:p>
      </dgm:t>
    </dgm:pt>
    <dgm:pt modelId="{0B8E4260-39C0-420E-B4C3-1CBD6695BEBE}" type="parTrans" cxnId="{D6DA5DBC-8C53-41C9-9853-DE95ED4E291A}">
      <dgm:prSet/>
      <dgm:spPr/>
      <dgm:t>
        <a:bodyPr/>
        <a:lstStyle/>
        <a:p>
          <a:endParaRPr lang="ru-RU"/>
        </a:p>
      </dgm:t>
    </dgm:pt>
    <dgm:pt modelId="{61D655D4-24CB-4D2F-A7B6-C25220C53632}" type="sibTrans" cxnId="{D6DA5DBC-8C53-41C9-9853-DE95ED4E291A}">
      <dgm:prSet/>
      <dgm:spPr/>
      <dgm:t>
        <a:bodyPr/>
        <a:lstStyle/>
        <a:p>
          <a:endParaRPr lang="ru-RU"/>
        </a:p>
      </dgm:t>
    </dgm:pt>
    <dgm:pt modelId="{9B5EFA71-E310-4348-ACE7-E6417C3FDECC}">
      <dgm:prSet phldrT="[Текст]" custT="1"/>
      <dgm:spPr/>
      <dgm:t>
        <a:bodyPr vert="vert270"/>
        <a:lstStyle/>
        <a:p>
          <a:r>
            <a:rPr lang="ru-RU" sz="2000" dirty="0" smtClean="0"/>
            <a:t>Факультатив « История Тульского края»</a:t>
          </a:r>
          <a:endParaRPr lang="ru-RU" sz="2000" dirty="0"/>
        </a:p>
      </dgm:t>
    </dgm:pt>
    <dgm:pt modelId="{64AC3E4E-13D5-494D-AC43-AFD9CE9453B4}" type="parTrans" cxnId="{9490EE56-4146-4216-8A25-7F08E4F03BAA}">
      <dgm:prSet/>
      <dgm:spPr/>
      <dgm:t>
        <a:bodyPr/>
        <a:lstStyle/>
        <a:p>
          <a:endParaRPr lang="ru-RU"/>
        </a:p>
      </dgm:t>
    </dgm:pt>
    <dgm:pt modelId="{D85449D5-F04E-4334-A7BD-5CE33700256D}" type="sibTrans" cxnId="{9490EE56-4146-4216-8A25-7F08E4F03BAA}">
      <dgm:prSet/>
      <dgm:spPr/>
      <dgm:t>
        <a:bodyPr/>
        <a:lstStyle/>
        <a:p>
          <a:endParaRPr lang="ru-RU"/>
        </a:p>
      </dgm:t>
    </dgm:pt>
    <dgm:pt modelId="{6A857FE6-BBCE-4B3E-835F-12AE666E5CD6}">
      <dgm:prSet phldrT="[Текст]" custT="1"/>
      <dgm:spPr/>
      <dgm:t>
        <a:bodyPr vert="vert270"/>
        <a:lstStyle/>
        <a:p>
          <a:r>
            <a:rPr lang="ru-RU" sz="2000" dirty="0" smtClean="0"/>
            <a:t>Экскурсии по историческим местам</a:t>
          </a:r>
          <a:endParaRPr lang="ru-RU" sz="2000" dirty="0"/>
        </a:p>
      </dgm:t>
    </dgm:pt>
    <dgm:pt modelId="{6D7F7C46-414E-440A-B03E-4A6480AA5C0F}" type="parTrans" cxnId="{2FCE5317-CD7E-446F-99C0-3996AE9C7CB2}">
      <dgm:prSet/>
      <dgm:spPr/>
      <dgm:t>
        <a:bodyPr/>
        <a:lstStyle/>
        <a:p>
          <a:endParaRPr lang="ru-RU"/>
        </a:p>
      </dgm:t>
    </dgm:pt>
    <dgm:pt modelId="{4759F67F-9A05-4B39-A495-ECD40539D716}" type="sibTrans" cxnId="{2FCE5317-CD7E-446F-99C0-3996AE9C7CB2}">
      <dgm:prSet/>
      <dgm:spPr/>
      <dgm:t>
        <a:bodyPr/>
        <a:lstStyle/>
        <a:p>
          <a:endParaRPr lang="ru-RU"/>
        </a:p>
      </dgm:t>
    </dgm:pt>
    <dgm:pt modelId="{EFC0F033-92F4-4FF7-8C8E-6FA80C54D8CF}">
      <dgm:prSet phldrT="[Текст]" custT="1"/>
      <dgm:spPr/>
      <dgm:t>
        <a:bodyPr vert="vert270"/>
        <a:lstStyle/>
        <a:p>
          <a:r>
            <a:rPr lang="ru-RU" sz="2000" dirty="0" smtClean="0"/>
            <a:t>Знакомство с Тульским Кремлем</a:t>
          </a:r>
          <a:endParaRPr lang="ru-RU" sz="2000" dirty="0"/>
        </a:p>
      </dgm:t>
    </dgm:pt>
    <dgm:pt modelId="{516B5811-7706-4AB5-AA82-F94E296707D9}" type="parTrans" cxnId="{EE0CDC93-45F2-439E-961A-BD81BFC94669}">
      <dgm:prSet/>
      <dgm:spPr/>
      <dgm:t>
        <a:bodyPr/>
        <a:lstStyle/>
        <a:p>
          <a:endParaRPr lang="ru-RU"/>
        </a:p>
      </dgm:t>
    </dgm:pt>
    <dgm:pt modelId="{B11EBC09-A3B0-4F14-AC84-837221D438F8}" type="sibTrans" cxnId="{EE0CDC93-45F2-439E-961A-BD81BFC94669}">
      <dgm:prSet/>
      <dgm:spPr/>
      <dgm:t>
        <a:bodyPr/>
        <a:lstStyle/>
        <a:p>
          <a:endParaRPr lang="ru-RU"/>
        </a:p>
      </dgm:t>
    </dgm:pt>
    <dgm:pt modelId="{D1B4F612-AFD2-4160-85FB-9978F1E472DE}">
      <dgm:prSet phldrT="[Текст]" custT="1"/>
      <dgm:spPr/>
      <dgm:t>
        <a:bodyPr vert="vert270"/>
        <a:lstStyle/>
        <a:p>
          <a:r>
            <a:rPr lang="ru-RU" sz="1800" dirty="0" smtClean="0"/>
            <a:t>Посещение краеведческого музея и филиалов</a:t>
          </a:r>
          <a:endParaRPr lang="ru-RU" sz="1800" dirty="0"/>
        </a:p>
      </dgm:t>
    </dgm:pt>
    <dgm:pt modelId="{B47AD5B0-B08E-483A-99E9-F1CEAE8B7268}" type="parTrans" cxnId="{32220D0A-589A-4742-87DF-0C8785F2B100}">
      <dgm:prSet/>
      <dgm:spPr/>
      <dgm:t>
        <a:bodyPr/>
        <a:lstStyle/>
        <a:p>
          <a:endParaRPr lang="ru-RU"/>
        </a:p>
      </dgm:t>
    </dgm:pt>
    <dgm:pt modelId="{03A605B5-63E8-4EC6-87C2-FF49653C8F12}" type="sibTrans" cxnId="{32220D0A-589A-4742-87DF-0C8785F2B100}">
      <dgm:prSet/>
      <dgm:spPr/>
      <dgm:t>
        <a:bodyPr/>
        <a:lstStyle/>
        <a:p>
          <a:endParaRPr lang="ru-RU"/>
        </a:p>
      </dgm:t>
    </dgm:pt>
    <dgm:pt modelId="{B73F567E-C688-4E03-8DD2-E3DF826E2A67}" type="pres">
      <dgm:prSet presAssocID="{D1430BA8-84AA-4DDD-9A36-4FE729E9C7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0B1E4-56A5-4C5A-83EC-D9EBF8D8BC68}" type="pres">
      <dgm:prSet presAssocID="{7A6A7946-F136-4ED3-83DF-3CBD1DEC764E}" presName="roof" presStyleLbl="dkBgShp" presStyleIdx="0" presStyleCnt="2" custLinFactNeighborX="2847" custLinFactNeighborY="-4221"/>
      <dgm:spPr/>
      <dgm:t>
        <a:bodyPr/>
        <a:lstStyle/>
        <a:p>
          <a:endParaRPr lang="ru-RU"/>
        </a:p>
      </dgm:t>
    </dgm:pt>
    <dgm:pt modelId="{9139FE96-83D6-4348-9BB2-6EE9AD4A67B5}" type="pres">
      <dgm:prSet presAssocID="{7A6A7946-F136-4ED3-83DF-3CBD1DEC764E}" presName="pillars" presStyleCnt="0"/>
      <dgm:spPr/>
    </dgm:pt>
    <dgm:pt modelId="{C7F1FC21-8968-4697-B3D6-1F54112FCEDC}" type="pres">
      <dgm:prSet presAssocID="{7A6A7946-F136-4ED3-83DF-3CBD1DEC764E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175BD-19BF-4B07-8132-47C80C673518}" type="pres">
      <dgm:prSet presAssocID="{DE25A58A-BD93-4D7F-AC60-FC11D9B369EB}" presName="pillarX" presStyleLbl="node1" presStyleIdx="1" presStyleCnt="8" custLinFactNeighborX="-2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386B5-2DA7-4B78-8877-62144E5FBBE1}" type="pres">
      <dgm:prSet presAssocID="{F435727C-EA9F-453C-B6F9-3C5EF361127D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3A2E-30C8-4A7A-87E6-3E932EB4A05D}" type="pres">
      <dgm:prSet presAssocID="{9B5EFA71-E310-4348-ACE7-E6417C3FDECC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F0120-8043-4796-B234-888CF158A374}" type="pres">
      <dgm:prSet presAssocID="{6A857FE6-BBCE-4B3E-835F-12AE666E5CD6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3766-0B5D-4328-9362-9A64AD92780D}" type="pres">
      <dgm:prSet presAssocID="{EFC0F033-92F4-4FF7-8C8E-6FA80C54D8CF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D352D-358E-4993-8B4A-4B58DDB6B9A0}" type="pres">
      <dgm:prSet presAssocID="{D1B4F612-AFD2-4160-85FB-9978F1E472DE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3C6F5-0535-4BCA-8E81-4DD607059A6F}" type="pres">
      <dgm:prSet presAssocID="{0AFF6F63-B706-4501-8F01-CC0F41BAED02}" presName="pillarX" presStyleLbl="node1" presStyleIdx="7" presStyleCnt="8" custLinFactNeighborX="2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5EC4-C976-41D4-A901-654D2C06C3F2}" type="pres">
      <dgm:prSet presAssocID="{7A6A7946-F136-4ED3-83DF-3CBD1DEC764E}" presName="base" presStyleLbl="dkBgShp" presStyleIdx="1" presStyleCnt="2" custFlipVert="1" custScaleY="77688"/>
      <dgm:spPr/>
    </dgm:pt>
  </dgm:ptLst>
  <dgm:cxnLst>
    <dgm:cxn modelId="{175B7757-1FF1-492D-9A3E-4BC1F780A3A0}" srcId="{D1430BA8-84AA-4DDD-9A36-4FE729E9C7BB}" destId="{7A6A7946-F136-4ED3-83DF-3CBD1DEC764E}" srcOrd="0" destOrd="0" parTransId="{E069A6BC-4582-4B7A-8ECC-E4D7E3A9D55F}" sibTransId="{BB4766BE-9D5C-4F2F-A7D6-C8956E8DA94F}"/>
    <dgm:cxn modelId="{436CF82B-B428-43E7-8F8E-07950998B833}" type="presOf" srcId="{9B5EFA71-E310-4348-ACE7-E6417C3FDECC}" destId="{A5783A2E-30C8-4A7A-87E6-3E932EB4A05D}" srcOrd="0" destOrd="0" presId="urn:microsoft.com/office/officeart/2005/8/layout/hList3"/>
    <dgm:cxn modelId="{2BCD747D-EEC8-4226-BF54-4937407C7344}" type="presOf" srcId="{F435727C-EA9F-453C-B6F9-3C5EF361127D}" destId="{849386B5-2DA7-4B78-8877-62144E5FBBE1}" srcOrd="0" destOrd="0" presId="urn:microsoft.com/office/officeart/2005/8/layout/hList3"/>
    <dgm:cxn modelId="{9490EE56-4146-4216-8A25-7F08E4F03BAA}" srcId="{7A6A7946-F136-4ED3-83DF-3CBD1DEC764E}" destId="{9B5EFA71-E310-4348-ACE7-E6417C3FDECC}" srcOrd="3" destOrd="0" parTransId="{64AC3E4E-13D5-494D-AC43-AFD9CE9453B4}" sibTransId="{D85449D5-F04E-4334-A7BD-5CE33700256D}"/>
    <dgm:cxn modelId="{43864136-53A0-422A-BEE4-2A465D58500B}" type="presOf" srcId="{6A857FE6-BBCE-4B3E-835F-12AE666E5CD6}" destId="{0C7F0120-8043-4796-B234-888CF158A374}" srcOrd="0" destOrd="0" presId="urn:microsoft.com/office/officeart/2005/8/layout/hList3"/>
    <dgm:cxn modelId="{A83BC381-0967-437D-9F1B-66C58573C4DF}" type="presOf" srcId="{0AFF6F63-B706-4501-8F01-CC0F41BAED02}" destId="{AF13C6F5-0535-4BCA-8E81-4DD607059A6F}" srcOrd="0" destOrd="0" presId="urn:microsoft.com/office/officeart/2005/8/layout/hList3"/>
    <dgm:cxn modelId="{8EF7F756-70E3-4016-BBFC-4355967AA8C3}" type="presOf" srcId="{D1B4F612-AFD2-4160-85FB-9978F1E472DE}" destId="{A3DD352D-358E-4993-8B4A-4B58DDB6B9A0}" srcOrd="0" destOrd="0" presId="urn:microsoft.com/office/officeart/2005/8/layout/hList3"/>
    <dgm:cxn modelId="{28AFF084-45AF-4212-A39E-0447B324BF9B}" srcId="{7A6A7946-F136-4ED3-83DF-3CBD1DEC764E}" destId="{F435727C-EA9F-453C-B6F9-3C5EF361127D}" srcOrd="2" destOrd="0" parTransId="{BFE5C474-F82E-4747-AD7B-71AD55543F54}" sibTransId="{53C39D32-6D6F-438B-9120-CE2838F5966E}"/>
    <dgm:cxn modelId="{EE0CDC93-45F2-439E-961A-BD81BFC94669}" srcId="{7A6A7946-F136-4ED3-83DF-3CBD1DEC764E}" destId="{EFC0F033-92F4-4FF7-8C8E-6FA80C54D8CF}" srcOrd="5" destOrd="0" parTransId="{516B5811-7706-4AB5-AA82-F94E296707D9}" sibTransId="{B11EBC09-A3B0-4F14-AC84-837221D438F8}"/>
    <dgm:cxn modelId="{F53B1DF2-2340-4682-8DF9-3FF2A45DEEEB}" type="presOf" srcId="{8F12B165-A9C1-4506-81F2-24ACAB505CD0}" destId="{C7F1FC21-8968-4697-B3D6-1F54112FCEDC}" srcOrd="0" destOrd="0" presId="urn:microsoft.com/office/officeart/2005/8/layout/hList3"/>
    <dgm:cxn modelId="{38983EC4-8284-4D3B-B34E-C0860448CC7B}" srcId="{7A6A7946-F136-4ED3-83DF-3CBD1DEC764E}" destId="{DE25A58A-BD93-4D7F-AC60-FC11D9B369EB}" srcOrd="1" destOrd="0" parTransId="{381284DB-FDE0-4C06-92BF-C35FD7EB0AAB}" sibTransId="{CD072072-95A9-45ED-90C8-85864CF6D88D}"/>
    <dgm:cxn modelId="{D6DA5DBC-8C53-41C9-9853-DE95ED4E291A}" srcId="{7A6A7946-F136-4ED3-83DF-3CBD1DEC764E}" destId="{0AFF6F63-B706-4501-8F01-CC0F41BAED02}" srcOrd="7" destOrd="0" parTransId="{0B8E4260-39C0-420E-B4C3-1CBD6695BEBE}" sibTransId="{61D655D4-24CB-4D2F-A7B6-C25220C53632}"/>
    <dgm:cxn modelId="{1F4F156A-E5FB-438C-B690-9F9ECDED6AC9}" type="presOf" srcId="{EFC0F033-92F4-4FF7-8C8E-6FA80C54D8CF}" destId="{75A23766-0B5D-4328-9362-9A64AD92780D}" srcOrd="0" destOrd="0" presId="urn:microsoft.com/office/officeart/2005/8/layout/hList3"/>
    <dgm:cxn modelId="{2FCE5317-CD7E-446F-99C0-3996AE9C7CB2}" srcId="{7A6A7946-F136-4ED3-83DF-3CBD1DEC764E}" destId="{6A857FE6-BBCE-4B3E-835F-12AE666E5CD6}" srcOrd="4" destOrd="0" parTransId="{6D7F7C46-414E-440A-B03E-4A6480AA5C0F}" sibTransId="{4759F67F-9A05-4B39-A495-ECD40539D716}"/>
    <dgm:cxn modelId="{82E81831-8CA7-4E98-B165-C8E19DF9EE5F}" type="presOf" srcId="{7A6A7946-F136-4ED3-83DF-3CBD1DEC764E}" destId="{E8A0B1E4-56A5-4C5A-83EC-D9EBF8D8BC68}" srcOrd="0" destOrd="0" presId="urn:microsoft.com/office/officeart/2005/8/layout/hList3"/>
    <dgm:cxn modelId="{A8619798-BA26-4077-877D-6F7D43FC69FC}" type="presOf" srcId="{DE25A58A-BD93-4D7F-AC60-FC11D9B369EB}" destId="{18C175BD-19BF-4B07-8132-47C80C673518}" srcOrd="0" destOrd="0" presId="urn:microsoft.com/office/officeart/2005/8/layout/hList3"/>
    <dgm:cxn modelId="{C21C51A5-8C81-4A02-A0B9-45466FACD81B}" srcId="{7A6A7946-F136-4ED3-83DF-3CBD1DEC764E}" destId="{8F12B165-A9C1-4506-81F2-24ACAB505CD0}" srcOrd="0" destOrd="0" parTransId="{27024880-94D5-4E54-8E49-C7C912498834}" sibTransId="{F889B29E-4945-4832-9CA3-4F8372D6CCB1}"/>
    <dgm:cxn modelId="{32220D0A-589A-4742-87DF-0C8785F2B100}" srcId="{7A6A7946-F136-4ED3-83DF-3CBD1DEC764E}" destId="{D1B4F612-AFD2-4160-85FB-9978F1E472DE}" srcOrd="6" destOrd="0" parTransId="{B47AD5B0-B08E-483A-99E9-F1CEAE8B7268}" sibTransId="{03A605B5-63E8-4EC6-87C2-FF49653C8F12}"/>
    <dgm:cxn modelId="{3E2342FF-4EF4-4985-A41B-F0BF4D4A8648}" type="presOf" srcId="{D1430BA8-84AA-4DDD-9A36-4FE729E9C7BB}" destId="{B73F567E-C688-4E03-8DD2-E3DF826E2A67}" srcOrd="0" destOrd="0" presId="urn:microsoft.com/office/officeart/2005/8/layout/hList3"/>
    <dgm:cxn modelId="{89F2C64C-8A2A-4848-9390-9E869EA3D570}" type="presParOf" srcId="{B73F567E-C688-4E03-8DD2-E3DF826E2A67}" destId="{E8A0B1E4-56A5-4C5A-83EC-D9EBF8D8BC68}" srcOrd="0" destOrd="0" presId="urn:microsoft.com/office/officeart/2005/8/layout/hList3"/>
    <dgm:cxn modelId="{89CB9406-C05A-471E-87DF-BF422A88FEB4}" type="presParOf" srcId="{B73F567E-C688-4E03-8DD2-E3DF826E2A67}" destId="{9139FE96-83D6-4348-9BB2-6EE9AD4A67B5}" srcOrd="1" destOrd="0" presId="urn:microsoft.com/office/officeart/2005/8/layout/hList3"/>
    <dgm:cxn modelId="{8078384A-DED2-4629-B331-FDA4A643BB52}" type="presParOf" srcId="{9139FE96-83D6-4348-9BB2-6EE9AD4A67B5}" destId="{C7F1FC21-8968-4697-B3D6-1F54112FCEDC}" srcOrd="0" destOrd="0" presId="urn:microsoft.com/office/officeart/2005/8/layout/hList3"/>
    <dgm:cxn modelId="{D08FAB91-4F19-4D07-8DB3-08DFA54BD7F4}" type="presParOf" srcId="{9139FE96-83D6-4348-9BB2-6EE9AD4A67B5}" destId="{18C175BD-19BF-4B07-8132-47C80C673518}" srcOrd="1" destOrd="0" presId="urn:microsoft.com/office/officeart/2005/8/layout/hList3"/>
    <dgm:cxn modelId="{6D60A1E9-8DCF-4E04-A84F-8A1DA17FED1B}" type="presParOf" srcId="{9139FE96-83D6-4348-9BB2-6EE9AD4A67B5}" destId="{849386B5-2DA7-4B78-8877-62144E5FBBE1}" srcOrd="2" destOrd="0" presId="urn:microsoft.com/office/officeart/2005/8/layout/hList3"/>
    <dgm:cxn modelId="{7BB1A7E9-A0A9-400C-BF99-BEBFD315AA87}" type="presParOf" srcId="{9139FE96-83D6-4348-9BB2-6EE9AD4A67B5}" destId="{A5783A2E-30C8-4A7A-87E6-3E932EB4A05D}" srcOrd="3" destOrd="0" presId="urn:microsoft.com/office/officeart/2005/8/layout/hList3"/>
    <dgm:cxn modelId="{3B941CD3-4EAF-454A-9DE2-4A2C0F08CF58}" type="presParOf" srcId="{9139FE96-83D6-4348-9BB2-6EE9AD4A67B5}" destId="{0C7F0120-8043-4796-B234-888CF158A374}" srcOrd="4" destOrd="0" presId="urn:microsoft.com/office/officeart/2005/8/layout/hList3"/>
    <dgm:cxn modelId="{99CFDEDE-7F82-4A24-B7D6-87AEE0C9BCA1}" type="presParOf" srcId="{9139FE96-83D6-4348-9BB2-6EE9AD4A67B5}" destId="{75A23766-0B5D-4328-9362-9A64AD92780D}" srcOrd="5" destOrd="0" presId="urn:microsoft.com/office/officeart/2005/8/layout/hList3"/>
    <dgm:cxn modelId="{C7E388D0-8310-43AF-A36B-ABD6FE2317E4}" type="presParOf" srcId="{9139FE96-83D6-4348-9BB2-6EE9AD4A67B5}" destId="{A3DD352D-358E-4993-8B4A-4B58DDB6B9A0}" srcOrd="6" destOrd="0" presId="urn:microsoft.com/office/officeart/2005/8/layout/hList3"/>
    <dgm:cxn modelId="{2C7FB437-C869-47D1-8A8D-2AF2FFE13803}" type="presParOf" srcId="{9139FE96-83D6-4348-9BB2-6EE9AD4A67B5}" destId="{AF13C6F5-0535-4BCA-8E81-4DD607059A6F}" srcOrd="7" destOrd="0" presId="urn:microsoft.com/office/officeart/2005/8/layout/hList3"/>
    <dgm:cxn modelId="{25161A4E-B921-4226-B85D-953D3D7ED3CF}" type="presParOf" srcId="{B73F567E-C688-4E03-8DD2-E3DF826E2A67}" destId="{57615EC4-C976-41D4-A901-654D2C06C3F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430BA8-84AA-4DDD-9A36-4FE729E9C7B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A7946-F136-4ED3-83DF-3CBD1DEC764E}">
      <dgm:prSet phldrT="[Текст]"/>
      <dgm:spPr/>
      <dgm:t>
        <a:bodyPr/>
        <a:lstStyle/>
        <a:p>
          <a:r>
            <a:rPr lang="ru-RU" dirty="0" smtClean="0"/>
            <a:t>ЛИТЕРАТУРА</a:t>
          </a:r>
          <a:endParaRPr lang="ru-RU" dirty="0"/>
        </a:p>
      </dgm:t>
    </dgm:pt>
    <dgm:pt modelId="{E069A6BC-4582-4B7A-8ECC-E4D7E3A9D55F}" type="parTrans" cxnId="{175B7757-1FF1-492D-9A3E-4BC1F780A3A0}">
      <dgm:prSet/>
      <dgm:spPr/>
      <dgm:t>
        <a:bodyPr/>
        <a:lstStyle/>
        <a:p>
          <a:endParaRPr lang="ru-RU"/>
        </a:p>
      </dgm:t>
    </dgm:pt>
    <dgm:pt modelId="{BB4766BE-9D5C-4F2F-A7D6-C8956E8DA94F}" type="sibTrans" cxnId="{175B7757-1FF1-492D-9A3E-4BC1F780A3A0}">
      <dgm:prSet/>
      <dgm:spPr/>
      <dgm:t>
        <a:bodyPr/>
        <a:lstStyle/>
        <a:p>
          <a:endParaRPr lang="ru-RU"/>
        </a:p>
      </dgm:t>
    </dgm:pt>
    <dgm:pt modelId="{8F12B165-A9C1-4506-81F2-24ACAB505CD0}">
      <dgm:prSet phldrT="[Текст]" custT="1"/>
      <dgm:spPr/>
      <dgm:t>
        <a:bodyPr vert="vert270"/>
        <a:lstStyle/>
        <a:p>
          <a:r>
            <a:rPr lang="ru-RU" sz="1800" dirty="0" smtClean="0"/>
            <a:t>Экскурсии по литературным местам</a:t>
          </a:r>
          <a:endParaRPr lang="ru-RU" sz="1800" dirty="0"/>
        </a:p>
      </dgm:t>
    </dgm:pt>
    <dgm:pt modelId="{27024880-94D5-4E54-8E49-C7C912498834}" type="parTrans" cxnId="{C21C51A5-8C81-4A02-A0B9-45466FACD81B}">
      <dgm:prSet/>
      <dgm:spPr/>
      <dgm:t>
        <a:bodyPr/>
        <a:lstStyle/>
        <a:p>
          <a:endParaRPr lang="ru-RU"/>
        </a:p>
      </dgm:t>
    </dgm:pt>
    <dgm:pt modelId="{F889B29E-4945-4832-9CA3-4F8372D6CCB1}" type="sibTrans" cxnId="{C21C51A5-8C81-4A02-A0B9-45466FACD81B}">
      <dgm:prSet/>
      <dgm:spPr/>
      <dgm:t>
        <a:bodyPr/>
        <a:lstStyle/>
        <a:p>
          <a:endParaRPr lang="ru-RU"/>
        </a:p>
      </dgm:t>
    </dgm:pt>
    <dgm:pt modelId="{DE25A58A-BD93-4D7F-AC60-FC11D9B369EB}">
      <dgm:prSet phldrT="[Текст]" custT="1"/>
      <dgm:spPr/>
      <dgm:t>
        <a:bodyPr vert="vert270"/>
        <a:lstStyle/>
        <a:p>
          <a:r>
            <a:rPr lang="ru-RU" sz="2000" dirty="0" smtClean="0"/>
            <a:t>Связь с областными и городскими библиотеками</a:t>
          </a:r>
          <a:endParaRPr lang="ru-RU" sz="2000" dirty="0"/>
        </a:p>
      </dgm:t>
    </dgm:pt>
    <dgm:pt modelId="{381284DB-FDE0-4C06-92BF-C35FD7EB0AAB}" type="parTrans" cxnId="{38983EC4-8284-4D3B-B34E-C0860448CC7B}">
      <dgm:prSet/>
      <dgm:spPr/>
      <dgm:t>
        <a:bodyPr/>
        <a:lstStyle/>
        <a:p>
          <a:endParaRPr lang="ru-RU"/>
        </a:p>
      </dgm:t>
    </dgm:pt>
    <dgm:pt modelId="{CD072072-95A9-45ED-90C8-85864CF6D88D}" type="sibTrans" cxnId="{38983EC4-8284-4D3B-B34E-C0860448CC7B}">
      <dgm:prSet/>
      <dgm:spPr/>
      <dgm:t>
        <a:bodyPr/>
        <a:lstStyle/>
        <a:p>
          <a:endParaRPr lang="ru-RU"/>
        </a:p>
      </dgm:t>
    </dgm:pt>
    <dgm:pt modelId="{F435727C-EA9F-453C-B6F9-3C5EF361127D}">
      <dgm:prSet phldrT="[Текст]" custT="1"/>
      <dgm:spPr/>
      <dgm:t>
        <a:bodyPr vert="vert270"/>
        <a:lstStyle/>
        <a:p>
          <a:r>
            <a:rPr lang="ru-RU" sz="2000" dirty="0" smtClean="0"/>
            <a:t>Изучение произведений К.Д. Ушинского</a:t>
          </a:r>
          <a:endParaRPr lang="ru-RU" sz="2000" dirty="0"/>
        </a:p>
      </dgm:t>
    </dgm:pt>
    <dgm:pt modelId="{BFE5C474-F82E-4747-AD7B-71AD55543F54}" type="parTrans" cxnId="{28AFF084-45AF-4212-A39E-0447B324BF9B}">
      <dgm:prSet/>
      <dgm:spPr/>
      <dgm:t>
        <a:bodyPr/>
        <a:lstStyle/>
        <a:p>
          <a:endParaRPr lang="ru-RU"/>
        </a:p>
      </dgm:t>
    </dgm:pt>
    <dgm:pt modelId="{53C39D32-6D6F-438B-9120-CE2838F5966E}" type="sibTrans" cxnId="{28AFF084-45AF-4212-A39E-0447B324BF9B}">
      <dgm:prSet/>
      <dgm:spPr/>
      <dgm:t>
        <a:bodyPr/>
        <a:lstStyle/>
        <a:p>
          <a:endParaRPr lang="ru-RU"/>
        </a:p>
      </dgm:t>
    </dgm:pt>
    <dgm:pt modelId="{0AFF6F63-B706-4501-8F01-CC0F41BAED02}">
      <dgm:prSet phldrT="[Текст]" custT="1"/>
      <dgm:spPr/>
      <dgm:t>
        <a:bodyPr vert="vert270"/>
        <a:lstStyle/>
        <a:p>
          <a:r>
            <a:rPr lang="ru-RU" sz="2000" dirty="0" smtClean="0"/>
            <a:t>Проведение литературных праздников</a:t>
          </a:r>
          <a:endParaRPr lang="ru-RU" sz="2000" dirty="0"/>
        </a:p>
      </dgm:t>
    </dgm:pt>
    <dgm:pt modelId="{0B8E4260-39C0-420E-B4C3-1CBD6695BEBE}" type="parTrans" cxnId="{D6DA5DBC-8C53-41C9-9853-DE95ED4E291A}">
      <dgm:prSet/>
      <dgm:spPr/>
      <dgm:t>
        <a:bodyPr/>
        <a:lstStyle/>
        <a:p>
          <a:endParaRPr lang="ru-RU"/>
        </a:p>
      </dgm:t>
    </dgm:pt>
    <dgm:pt modelId="{61D655D4-24CB-4D2F-A7B6-C25220C53632}" type="sibTrans" cxnId="{D6DA5DBC-8C53-41C9-9853-DE95ED4E291A}">
      <dgm:prSet/>
      <dgm:spPr/>
      <dgm:t>
        <a:bodyPr/>
        <a:lstStyle/>
        <a:p>
          <a:endParaRPr lang="ru-RU"/>
        </a:p>
      </dgm:t>
    </dgm:pt>
    <dgm:pt modelId="{9B5EFA71-E310-4348-ACE7-E6417C3FDECC}">
      <dgm:prSet phldrT="[Текст]" custT="1"/>
      <dgm:spPr/>
      <dgm:t>
        <a:bodyPr vert="vert270"/>
        <a:lstStyle/>
        <a:p>
          <a:r>
            <a:rPr lang="ru-RU" sz="2000" dirty="0" smtClean="0"/>
            <a:t>Клуб «Встречи с интересными людьми»</a:t>
          </a:r>
          <a:endParaRPr lang="ru-RU" sz="2000" dirty="0"/>
        </a:p>
      </dgm:t>
    </dgm:pt>
    <dgm:pt modelId="{64AC3E4E-13D5-494D-AC43-AFD9CE9453B4}" type="parTrans" cxnId="{9490EE56-4146-4216-8A25-7F08E4F03BAA}">
      <dgm:prSet/>
      <dgm:spPr/>
      <dgm:t>
        <a:bodyPr/>
        <a:lstStyle/>
        <a:p>
          <a:endParaRPr lang="ru-RU"/>
        </a:p>
      </dgm:t>
    </dgm:pt>
    <dgm:pt modelId="{D85449D5-F04E-4334-A7BD-5CE33700256D}" type="sibTrans" cxnId="{9490EE56-4146-4216-8A25-7F08E4F03BAA}">
      <dgm:prSet/>
      <dgm:spPr/>
      <dgm:t>
        <a:bodyPr/>
        <a:lstStyle/>
        <a:p>
          <a:endParaRPr lang="ru-RU"/>
        </a:p>
      </dgm:t>
    </dgm:pt>
    <dgm:pt modelId="{6A857FE6-BBCE-4B3E-835F-12AE666E5CD6}">
      <dgm:prSet phldrT="[Текст]" custT="1"/>
      <dgm:spPr/>
      <dgm:t>
        <a:bodyPr vert="vert270"/>
        <a:lstStyle/>
        <a:p>
          <a:r>
            <a:rPr lang="ru-RU" sz="2000" dirty="0" smtClean="0"/>
            <a:t>Изучение предмета «Детский мир»</a:t>
          </a:r>
          <a:endParaRPr lang="ru-RU" sz="2000" dirty="0"/>
        </a:p>
      </dgm:t>
    </dgm:pt>
    <dgm:pt modelId="{6D7F7C46-414E-440A-B03E-4A6480AA5C0F}" type="parTrans" cxnId="{2FCE5317-CD7E-446F-99C0-3996AE9C7CB2}">
      <dgm:prSet/>
      <dgm:spPr/>
      <dgm:t>
        <a:bodyPr/>
        <a:lstStyle/>
        <a:p>
          <a:endParaRPr lang="ru-RU"/>
        </a:p>
      </dgm:t>
    </dgm:pt>
    <dgm:pt modelId="{4759F67F-9A05-4B39-A495-ECD40539D716}" type="sibTrans" cxnId="{2FCE5317-CD7E-446F-99C0-3996AE9C7CB2}">
      <dgm:prSet/>
      <dgm:spPr/>
      <dgm:t>
        <a:bodyPr/>
        <a:lstStyle/>
        <a:p>
          <a:endParaRPr lang="ru-RU"/>
        </a:p>
      </dgm:t>
    </dgm:pt>
    <dgm:pt modelId="{EFC0F033-92F4-4FF7-8C8E-6FA80C54D8CF}">
      <dgm:prSet phldrT="[Текст]" custT="1"/>
      <dgm:spPr/>
      <dgm:t>
        <a:bodyPr vert="vert270"/>
        <a:lstStyle/>
        <a:p>
          <a:r>
            <a:rPr lang="ru-RU" sz="2000" dirty="0" smtClean="0"/>
            <a:t>Посещение литературных музеев</a:t>
          </a:r>
          <a:endParaRPr lang="ru-RU" sz="2000" dirty="0"/>
        </a:p>
      </dgm:t>
    </dgm:pt>
    <dgm:pt modelId="{516B5811-7706-4AB5-AA82-F94E296707D9}" type="parTrans" cxnId="{EE0CDC93-45F2-439E-961A-BD81BFC94669}">
      <dgm:prSet/>
      <dgm:spPr/>
      <dgm:t>
        <a:bodyPr/>
        <a:lstStyle/>
        <a:p>
          <a:endParaRPr lang="ru-RU"/>
        </a:p>
      </dgm:t>
    </dgm:pt>
    <dgm:pt modelId="{B11EBC09-A3B0-4F14-AC84-837221D438F8}" type="sibTrans" cxnId="{EE0CDC93-45F2-439E-961A-BD81BFC94669}">
      <dgm:prSet/>
      <dgm:spPr/>
      <dgm:t>
        <a:bodyPr/>
        <a:lstStyle/>
        <a:p>
          <a:endParaRPr lang="ru-RU"/>
        </a:p>
      </dgm:t>
    </dgm:pt>
    <dgm:pt modelId="{D1B4F612-AFD2-4160-85FB-9978F1E472DE}">
      <dgm:prSet phldrT="[Текст]" custT="1"/>
      <dgm:spPr/>
      <dgm:t>
        <a:bodyPr vert="vert270"/>
        <a:lstStyle/>
        <a:p>
          <a:r>
            <a:rPr lang="ru-RU" sz="1800" dirty="0" smtClean="0"/>
            <a:t>Факультатив «Литературное краеведение»</a:t>
          </a:r>
          <a:endParaRPr lang="ru-RU" sz="1800" dirty="0"/>
        </a:p>
      </dgm:t>
    </dgm:pt>
    <dgm:pt modelId="{B47AD5B0-B08E-483A-99E9-F1CEAE8B7268}" type="parTrans" cxnId="{32220D0A-589A-4742-87DF-0C8785F2B100}">
      <dgm:prSet/>
      <dgm:spPr/>
      <dgm:t>
        <a:bodyPr/>
        <a:lstStyle/>
        <a:p>
          <a:endParaRPr lang="ru-RU"/>
        </a:p>
      </dgm:t>
    </dgm:pt>
    <dgm:pt modelId="{03A605B5-63E8-4EC6-87C2-FF49653C8F12}" type="sibTrans" cxnId="{32220D0A-589A-4742-87DF-0C8785F2B100}">
      <dgm:prSet/>
      <dgm:spPr/>
      <dgm:t>
        <a:bodyPr/>
        <a:lstStyle/>
        <a:p>
          <a:endParaRPr lang="ru-RU"/>
        </a:p>
      </dgm:t>
    </dgm:pt>
    <dgm:pt modelId="{B73F567E-C688-4E03-8DD2-E3DF826E2A67}" type="pres">
      <dgm:prSet presAssocID="{D1430BA8-84AA-4DDD-9A36-4FE729E9C7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0B1E4-56A5-4C5A-83EC-D9EBF8D8BC68}" type="pres">
      <dgm:prSet presAssocID="{7A6A7946-F136-4ED3-83DF-3CBD1DEC764E}" presName="roof" presStyleLbl="dkBgShp" presStyleIdx="0" presStyleCnt="2" custLinFactNeighborX="2847" custLinFactNeighborY="-4221"/>
      <dgm:spPr/>
      <dgm:t>
        <a:bodyPr/>
        <a:lstStyle/>
        <a:p>
          <a:endParaRPr lang="ru-RU"/>
        </a:p>
      </dgm:t>
    </dgm:pt>
    <dgm:pt modelId="{9139FE96-83D6-4348-9BB2-6EE9AD4A67B5}" type="pres">
      <dgm:prSet presAssocID="{7A6A7946-F136-4ED3-83DF-3CBD1DEC764E}" presName="pillars" presStyleCnt="0"/>
      <dgm:spPr/>
    </dgm:pt>
    <dgm:pt modelId="{C7F1FC21-8968-4697-B3D6-1F54112FCEDC}" type="pres">
      <dgm:prSet presAssocID="{7A6A7946-F136-4ED3-83DF-3CBD1DEC764E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175BD-19BF-4B07-8132-47C80C673518}" type="pres">
      <dgm:prSet presAssocID="{DE25A58A-BD93-4D7F-AC60-FC11D9B369EB}" presName="pillarX" presStyleLbl="node1" presStyleIdx="1" presStyleCnt="8" custLinFactNeighborX="-2" custLinFactNeighborY="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386B5-2DA7-4B78-8877-62144E5FBBE1}" type="pres">
      <dgm:prSet presAssocID="{F435727C-EA9F-453C-B6F9-3C5EF361127D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3A2E-30C8-4A7A-87E6-3E932EB4A05D}" type="pres">
      <dgm:prSet presAssocID="{9B5EFA71-E310-4348-ACE7-E6417C3FDECC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F0120-8043-4796-B234-888CF158A374}" type="pres">
      <dgm:prSet presAssocID="{6A857FE6-BBCE-4B3E-835F-12AE666E5CD6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3766-0B5D-4328-9362-9A64AD92780D}" type="pres">
      <dgm:prSet presAssocID="{EFC0F033-92F4-4FF7-8C8E-6FA80C54D8CF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D352D-358E-4993-8B4A-4B58DDB6B9A0}" type="pres">
      <dgm:prSet presAssocID="{D1B4F612-AFD2-4160-85FB-9978F1E472DE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3C6F5-0535-4BCA-8E81-4DD607059A6F}" type="pres">
      <dgm:prSet presAssocID="{0AFF6F63-B706-4501-8F01-CC0F41BAED02}" presName="pillarX" presStyleLbl="node1" presStyleIdx="7" presStyleCnt="8" custLinFactNeighborX="2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5EC4-C976-41D4-A901-654D2C06C3F2}" type="pres">
      <dgm:prSet presAssocID="{7A6A7946-F136-4ED3-83DF-3CBD1DEC764E}" presName="base" presStyleLbl="dkBgShp" presStyleIdx="1" presStyleCnt="2" custFlipVert="1" custScaleY="136325"/>
      <dgm:spPr/>
    </dgm:pt>
  </dgm:ptLst>
  <dgm:cxnLst>
    <dgm:cxn modelId="{175B7757-1FF1-492D-9A3E-4BC1F780A3A0}" srcId="{D1430BA8-84AA-4DDD-9A36-4FE729E9C7BB}" destId="{7A6A7946-F136-4ED3-83DF-3CBD1DEC764E}" srcOrd="0" destOrd="0" parTransId="{E069A6BC-4582-4B7A-8ECC-E4D7E3A9D55F}" sibTransId="{BB4766BE-9D5C-4F2F-A7D6-C8956E8DA94F}"/>
    <dgm:cxn modelId="{9490EE56-4146-4216-8A25-7F08E4F03BAA}" srcId="{7A6A7946-F136-4ED3-83DF-3CBD1DEC764E}" destId="{9B5EFA71-E310-4348-ACE7-E6417C3FDECC}" srcOrd="3" destOrd="0" parTransId="{64AC3E4E-13D5-494D-AC43-AFD9CE9453B4}" sibTransId="{D85449D5-F04E-4334-A7BD-5CE33700256D}"/>
    <dgm:cxn modelId="{42B4AACA-1959-4D89-AAB9-1E0F41C62410}" type="presOf" srcId="{0AFF6F63-B706-4501-8F01-CC0F41BAED02}" destId="{AF13C6F5-0535-4BCA-8E81-4DD607059A6F}" srcOrd="0" destOrd="0" presId="urn:microsoft.com/office/officeart/2005/8/layout/hList3"/>
    <dgm:cxn modelId="{28AFF084-45AF-4212-A39E-0447B324BF9B}" srcId="{7A6A7946-F136-4ED3-83DF-3CBD1DEC764E}" destId="{F435727C-EA9F-453C-B6F9-3C5EF361127D}" srcOrd="2" destOrd="0" parTransId="{BFE5C474-F82E-4747-AD7B-71AD55543F54}" sibTransId="{53C39D32-6D6F-438B-9120-CE2838F5966E}"/>
    <dgm:cxn modelId="{0EB9D1E3-C0A8-4C5B-A959-13088D7B736E}" type="presOf" srcId="{7A6A7946-F136-4ED3-83DF-3CBD1DEC764E}" destId="{E8A0B1E4-56A5-4C5A-83EC-D9EBF8D8BC68}" srcOrd="0" destOrd="0" presId="urn:microsoft.com/office/officeart/2005/8/layout/hList3"/>
    <dgm:cxn modelId="{1C8388BF-81EC-4135-8EE6-345E4A983963}" type="presOf" srcId="{D1430BA8-84AA-4DDD-9A36-4FE729E9C7BB}" destId="{B73F567E-C688-4E03-8DD2-E3DF826E2A67}" srcOrd="0" destOrd="0" presId="urn:microsoft.com/office/officeart/2005/8/layout/hList3"/>
    <dgm:cxn modelId="{0EF99E7D-303E-45DD-93E0-1F6D7E199FA1}" type="presOf" srcId="{D1B4F612-AFD2-4160-85FB-9978F1E472DE}" destId="{A3DD352D-358E-4993-8B4A-4B58DDB6B9A0}" srcOrd="0" destOrd="0" presId="urn:microsoft.com/office/officeart/2005/8/layout/hList3"/>
    <dgm:cxn modelId="{EE0CDC93-45F2-439E-961A-BD81BFC94669}" srcId="{7A6A7946-F136-4ED3-83DF-3CBD1DEC764E}" destId="{EFC0F033-92F4-4FF7-8C8E-6FA80C54D8CF}" srcOrd="5" destOrd="0" parTransId="{516B5811-7706-4AB5-AA82-F94E296707D9}" sibTransId="{B11EBC09-A3B0-4F14-AC84-837221D438F8}"/>
    <dgm:cxn modelId="{C09F1FFD-7DAA-4AC6-94B1-097DD0D14756}" type="presOf" srcId="{EFC0F033-92F4-4FF7-8C8E-6FA80C54D8CF}" destId="{75A23766-0B5D-4328-9362-9A64AD92780D}" srcOrd="0" destOrd="0" presId="urn:microsoft.com/office/officeart/2005/8/layout/hList3"/>
    <dgm:cxn modelId="{D6DA5DBC-8C53-41C9-9853-DE95ED4E291A}" srcId="{7A6A7946-F136-4ED3-83DF-3CBD1DEC764E}" destId="{0AFF6F63-B706-4501-8F01-CC0F41BAED02}" srcOrd="7" destOrd="0" parTransId="{0B8E4260-39C0-420E-B4C3-1CBD6695BEBE}" sibTransId="{61D655D4-24CB-4D2F-A7B6-C25220C53632}"/>
    <dgm:cxn modelId="{38983EC4-8284-4D3B-B34E-C0860448CC7B}" srcId="{7A6A7946-F136-4ED3-83DF-3CBD1DEC764E}" destId="{DE25A58A-BD93-4D7F-AC60-FC11D9B369EB}" srcOrd="1" destOrd="0" parTransId="{381284DB-FDE0-4C06-92BF-C35FD7EB0AAB}" sibTransId="{CD072072-95A9-45ED-90C8-85864CF6D88D}"/>
    <dgm:cxn modelId="{2FCE5317-CD7E-446F-99C0-3996AE9C7CB2}" srcId="{7A6A7946-F136-4ED3-83DF-3CBD1DEC764E}" destId="{6A857FE6-BBCE-4B3E-835F-12AE666E5CD6}" srcOrd="4" destOrd="0" parTransId="{6D7F7C46-414E-440A-B03E-4A6480AA5C0F}" sibTransId="{4759F67F-9A05-4B39-A495-ECD40539D716}"/>
    <dgm:cxn modelId="{BA83903B-0B9E-4B20-8C9B-8F374AC47BC8}" type="presOf" srcId="{8F12B165-A9C1-4506-81F2-24ACAB505CD0}" destId="{C7F1FC21-8968-4697-B3D6-1F54112FCEDC}" srcOrd="0" destOrd="0" presId="urn:microsoft.com/office/officeart/2005/8/layout/hList3"/>
    <dgm:cxn modelId="{6A46D145-9988-4E09-886A-BFD75B8C453F}" type="presOf" srcId="{DE25A58A-BD93-4D7F-AC60-FC11D9B369EB}" destId="{18C175BD-19BF-4B07-8132-47C80C673518}" srcOrd="0" destOrd="0" presId="urn:microsoft.com/office/officeart/2005/8/layout/hList3"/>
    <dgm:cxn modelId="{C21C51A5-8C81-4A02-A0B9-45466FACD81B}" srcId="{7A6A7946-F136-4ED3-83DF-3CBD1DEC764E}" destId="{8F12B165-A9C1-4506-81F2-24ACAB505CD0}" srcOrd="0" destOrd="0" parTransId="{27024880-94D5-4E54-8E49-C7C912498834}" sibTransId="{F889B29E-4945-4832-9CA3-4F8372D6CCB1}"/>
    <dgm:cxn modelId="{E2CE8ABA-4507-4B73-8CD7-890C8D45D2A3}" type="presOf" srcId="{9B5EFA71-E310-4348-ACE7-E6417C3FDECC}" destId="{A5783A2E-30C8-4A7A-87E6-3E932EB4A05D}" srcOrd="0" destOrd="0" presId="urn:microsoft.com/office/officeart/2005/8/layout/hList3"/>
    <dgm:cxn modelId="{32220D0A-589A-4742-87DF-0C8785F2B100}" srcId="{7A6A7946-F136-4ED3-83DF-3CBD1DEC764E}" destId="{D1B4F612-AFD2-4160-85FB-9978F1E472DE}" srcOrd="6" destOrd="0" parTransId="{B47AD5B0-B08E-483A-99E9-F1CEAE8B7268}" sibTransId="{03A605B5-63E8-4EC6-87C2-FF49653C8F12}"/>
    <dgm:cxn modelId="{F694AE8D-923D-4375-9170-009974E3A41B}" type="presOf" srcId="{F435727C-EA9F-453C-B6F9-3C5EF361127D}" destId="{849386B5-2DA7-4B78-8877-62144E5FBBE1}" srcOrd="0" destOrd="0" presId="urn:microsoft.com/office/officeart/2005/8/layout/hList3"/>
    <dgm:cxn modelId="{16E89E50-027C-4EBC-ABB8-CA4725B15714}" type="presOf" srcId="{6A857FE6-BBCE-4B3E-835F-12AE666E5CD6}" destId="{0C7F0120-8043-4796-B234-888CF158A374}" srcOrd="0" destOrd="0" presId="urn:microsoft.com/office/officeart/2005/8/layout/hList3"/>
    <dgm:cxn modelId="{A1414327-4808-471C-B3DC-20A32A75FC49}" type="presParOf" srcId="{B73F567E-C688-4E03-8DD2-E3DF826E2A67}" destId="{E8A0B1E4-56A5-4C5A-83EC-D9EBF8D8BC68}" srcOrd="0" destOrd="0" presId="urn:microsoft.com/office/officeart/2005/8/layout/hList3"/>
    <dgm:cxn modelId="{7D40C990-5F5A-4515-854A-5933D2BEFD05}" type="presParOf" srcId="{B73F567E-C688-4E03-8DD2-E3DF826E2A67}" destId="{9139FE96-83D6-4348-9BB2-6EE9AD4A67B5}" srcOrd="1" destOrd="0" presId="urn:microsoft.com/office/officeart/2005/8/layout/hList3"/>
    <dgm:cxn modelId="{659FD99E-FA3D-4346-B013-0C6446A77B99}" type="presParOf" srcId="{9139FE96-83D6-4348-9BB2-6EE9AD4A67B5}" destId="{C7F1FC21-8968-4697-B3D6-1F54112FCEDC}" srcOrd="0" destOrd="0" presId="urn:microsoft.com/office/officeart/2005/8/layout/hList3"/>
    <dgm:cxn modelId="{999B6145-9F58-48C2-9E75-90D35BF4F7A5}" type="presParOf" srcId="{9139FE96-83D6-4348-9BB2-6EE9AD4A67B5}" destId="{18C175BD-19BF-4B07-8132-47C80C673518}" srcOrd="1" destOrd="0" presId="urn:microsoft.com/office/officeart/2005/8/layout/hList3"/>
    <dgm:cxn modelId="{13267B23-03BC-4C4A-B5DD-0C7B94A891AC}" type="presParOf" srcId="{9139FE96-83D6-4348-9BB2-6EE9AD4A67B5}" destId="{849386B5-2DA7-4B78-8877-62144E5FBBE1}" srcOrd="2" destOrd="0" presId="urn:microsoft.com/office/officeart/2005/8/layout/hList3"/>
    <dgm:cxn modelId="{F0E012CE-7705-462A-AB9F-CD41A8C36B64}" type="presParOf" srcId="{9139FE96-83D6-4348-9BB2-6EE9AD4A67B5}" destId="{A5783A2E-30C8-4A7A-87E6-3E932EB4A05D}" srcOrd="3" destOrd="0" presId="urn:microsoft.com/office/officeart/2005/8/layout/hList3"/>
    <dgm:cxn modelId="{03262BDD-84A3-4A8A-B513-6E9754CC40CF}" type="presParOf" srcId="{9139FE96-83D6-4348-9BB2-6EE9AD4A67B5}" destId="{0C7F0120-8043-4796-B234-888CF158A374}" srcOrd="4" destOrd="0" presId="urn:microsoft.com/office/officeart/2005/8/layout/hList3"/>
    <dgm:cxn modelId="{C6BD5D83-002E-410A-A8F0-3B0A649E80C4}" type="presParOf" srcId="{9139FE96-83D6-4348-9BB2-6EE9AD4A67B5}" destId="{75A23766-0B5D-4328-9362-9A64AD92780D}" srcOrd="5" destOrd="0" presId="urn:microsoft.com/office/officeart/2005/8/layout/hList3"/>
    <dgm:cxn modelId="{89514A94-73B1-47BF-8F3D-4B264AF30DB6}" type="presParOf" srcId="{9139FE96-83D6-4348-9BB2-6EE9AD4A67B5}" destId="{A3DD352D-358E-4993-8B4A-4B58DDB6B9A0}" srcOrd="6" destOrd="0" presId="urn:microsoft.com/office/officeart/2005/8/layout/hList3"/>
    <dgm:cxn modelId="{B66A051A-DCA2-49FC-B0B7-A2D2F0455509}" type="presParOf" srcId="{9139FE96-83D6-4348-9BB2-6EE9AD4A67B5}" destId="{AF13C6F5-0535-4BCA-8E81-4DD607059A6F}" srcOrd="7" destOrd="0" presId="urn:microsoft.com/office/officeart/2005/8/layout/hList3"/>
    <dgm:cxn modelId="{616176FE-58C6-420D-BC1E-0A6BB7C92BE7}" type="presParOf" srcId="{B73F567E-C688-4E03-8DD2-E3DF826E2A67}" destId="{57615EC4-C976-41D4-A901-654D2C06C3F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430BA8-84AA-4DDD-9A36-4FE729E9C7B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A7946-F136-4ED3-83DF-3CBD1DEC764E}">
      <dgm:prSet phldrT="[Текст]"/>
      <dgm:spPr/>
      <dgm:t>
        <a:bodyPr/>
        <a:lstStyle/>
        <a:p>
          <a:r>
            <a:rPr lang="ru-RU" dirty="0" smtClean="0"/>
            <a:t>ИСКУССТВО</a:t>
          </a:r>
          <a:endParaRPr lang="ru-RU" dirty="0"/>
        </a:p>
      </dgm:t>
    </dgm:pt>
    <dgm:pt modelId="{E069A6BC-4582-4B7A-8ECC-E4D7E3A9D55F}" type="parTrans" cxnId="{175B7757-1FF1-492D-9A3E-4BC1F780A3A0}">
      <dgm:prSet/>
      <dgm:spPr/>
      <dgm:t>
        <a:bodyPr/>
        <a:lstStyle/>
        <a:p>
          <a:endParaRPr lang="ru-RU"/>
        </a:p>
      </dgm:t>
    </dgm:pt>
    <dgm:pt modelId="{BB4766BE-9D5C-4F2F-A7D6-C8956E8DA94F}" type="sibTrans" cxnId="{175B7757-1FF1-492D-9A3E-4BC1F780A3A0}">
      <dgm:prSet/>
      <dgm:spPr/>
      <dgm:t>
        <a:bodyPr/>
        <a:lstStyle/>
        <a:p>
          <a:endParaRPr lang="ru-RU"/>
        </a:p>
      </dgm:t>
    </dgm:pt>
    <dgm:pt modelId="{8F12B165-A9C1-4506-81F2-24ACAB505CD0}">
      <dgm:prSet phldrT="[Текст]" custT="1"/>
      <dgm:spPr/>
      <dgm:t>
        <a:bodyPr vert="vert270"/>
        <a:lstStyle/>
        <a:p>
          <a:r>
            <a:rPr lang="ru-RU" sz="1800" dirty="0" smtClean="0"/>
            <a:t>Факультатив «Народные промыслы»</a:t>
          </a:r>
          <a:endParaRPr lang="ru-RU" sz="1800" dirty="0"/>
        </a:p>
      </dgm:t>
    </dgm:pt>
    <dgm:pt modelId="{27024880-94D5-4E54-8E49-C7C912498834}" type="parTrans" cxnId="{C21C51A5-8C81-4A02-A0B9-45466FACD81B}">
      <dgm:prSet/>
      <dgm:spPr/>
      <dgm:t>
        <a:bodyPr/>
        <a:lstStyle/>
        <a:p>
          <a:endParaRPr lang="ru-RU"/>
        </a:p>
      </dgm:t>
    </dgm:pt>
    <dgm:pt modelId="{F889B29E-4945-4832-9CA3-4F8372D6CCB1}" type="sibTrans" cxnId="{C21C51A5-8C81-4A02-A0B9-45466FACD81B}">
      <dgm:prSet/>
      <dgm:spPr/>
      <dgm:t>
        <a:bodyPr/>
        <a:lstStyle/>
        <a:p>
          <a:endParaRPr lang="ru-RU"/>
        </a:p>
      </dgm:t>
    </dgm:pt>
    <dgm:pt modelId="{DE25A58A-BD93-4D7F-AC60-FC11D9B369EB}">
      <dgm:prSet phldrT="[Текст]" custT="1"/>
      <dgm:spPr/>
      <dgm:t>
        <a:bodyPr vert="vert270"/>
        <a:lstStyle/>
        <a:p>
          <a:r>
            <a:rPr lang="ru-RU" sz="2000" dirty="0" smtClean="0"/>
            <a:t>Программа центра  «Преображение»</a:t>
          </a:r>
          <a:endParaRPr lang="ru-RU" sz="2000" dirty="0"/>
        </a:p>
      </dgm:t>
    </dgm:pt>
    <dgm:pt modelId="{381284DB-FDE0-4C06-92BF-C35FD7EB0AAB}" type="parTrans" cxnId="{38983EC4-8284-4D3B-B34E-C0860448CC7B}">
      <dgm:prSet/>
      <dgm:spPr/>
      <dgm:t>
        <a:bodyPr/>
        <a:lstStyle/>
        <a:p>
          <a:endParaRPr lang="ru-RU"/>
        </a:p>
      </dgm:t>
    </dgm:pt>
    <dgm:pt modelId="{CD072072-95A9-45ED-90C8-85864CF6D88D}" type="sibTrans" cxnId="{38983EC4-8284-4D3B-B34E-C0860448CC7B}">
      <dgm:prSet/>
      <dgm:spPr/>
      <dgm:t>
        <a:bodyPr/>
        <a:lstStyle/>
        <a:p>
          <a:endParaRPr lang="ru-RU"/>
        </a:p>
      </dgm:t>
    </dgm:pt>
    <dgm:pt modelId="{F435727C-EA9F-453C-B6F9-3C5EF361127D}">
      <dgm:prSet phldrT="[Текст]" custT="1"/>
      <dgm:spPr/>
      <dgm:t>
        <a:bodyPr vert="vert270"/>
        <a:lstStyle/>
        <a:p>
          <a:r>
            <a:rPr lang="ru-RU" sz="2000" dirty="0" smtClean="0"/>
            <a:t>Изучение русских обрядов и фольклора</a:t>
          </a:r>
          <a:endParaRPr lang="ru-RU" sz="2000" dirty="0"/>
        </a:p>
      </dgm:t>
    </dgm:pt>
    <dgm:pt modelId="{BFE5C474-F82E-4747-AD7B-71AD55543F54}" type="parTrans" cxnId="{28AFF084-45AF-4212-A39E-0447B324BF9B}">
      <dgm:prSet/>
      <dgm:spPr/>
      <dgm:t>
        <a:bodyPr/>
        <a:lstStyle/>
        <a:p>
          <a:endParaRPr lang="ru-RU"/>
        </a:p>
      </dgm:t>
    </dgm:pt>
    <dgm:pt modelId="{53C39D32-6D6F-438B-9120-CE2838F5966E}" type="sibTrans" cxnId="{28AFF084-45AF-4212-A39E-0447B324BF9B}">
      <dgm:prSet/>
      <dgm:spPr/>
      <dgm:t>
        <a:bodyPr/>
        <a:lstStyle/>
        <a:p>
          <a:endParaRPr lang="ru-RU"/>
        </a:p>
      </dgm:t>
    </dgm:pt>
    <dgm:pt modelId="{0AFF6F63-B706-4501-8F01-CC0F41BAED02}">
      <dgm:prSet phldrT="[Текст]" custT="1"/>
      <dgm:spPr/>
      <dgm:t>
        <a:bodyPr vert="vert270"/>
        <a:lstStyle/>
        <a:p>
          <a:r>
            <a:rPr lang="ru-RU" sz="2000" dirty="0" smtClean="0"/>
            <a:t>Участие в творческих конкурсах</a:t>
          </a:r>
          <a:endParaRPr lang="ru-RU" sz="2000" dirty="0"/>
        </a:p>
      </dgm:t>
    </dgm:pt>
    <dgm:pt modelId="{0B8E4260-39C0-420E-B4C3-1CBD6695BEBE}" type="parTrans" cxnId="{D6DA5DBC-8C53-41C9-9853-DE95ED4E291A}">
      <dgm:prSet/>
      <dgm:spPr/>
      <dgm:t>
        <a:bodyPr/>
        <a:lstStyle/>
        <a:p>
          <a:endParaRPr lang="ru-RU"/>
        </a:p>
      </dgm:t>
    </dgm:pt>
    <dgm:pt modelId="{61D655D4-24CB-4D2F-A7B6-C25220C53632}" type="sibTrans" cxnId="{D6DA5DBC-8C53-41C9-9853-DE95ED4E291A}">
      <dgm:prSet/>
      <dgm:spPr/>
      <dgm:t>
        <a:bodyPr/>
        <a:lstStyle/>
        <a:p>
          <a:endParaRPr lang="ru-RU"/>
        </a:p>
      </dgm:t>
    </dgm:pt>
    <dgm:pt modelId="{9B5EFA71-E310-4348-ACE7-E6417C3FDECC}">
      <dgm:prSet phldrT="[Текст]" custT="1"/>
      <dgm:spPr/>
      <dgm:t>
        <a:bodyPr vert="vert270"/>
        <a:lstStyle/>
        <a:p>
          <a:r>
            <a:rPr lang="ru-RU" sz="2000" dirty="0" smtClean="0"/>
            <a:t>Знакомство с искусством нашего края</a:t>
          </a:r>
          <a:endParaRPr lang="ru-RU" sz="2000" dirty="0"/>
        </a:p>
      </dgm:t>
    </dgm:pt>
    <dgm:pt modelId="{64AC3E4E-13D5-494D-AC43-AFD9CE9453B4}" type="parTrans" cxnId="{9490EE56-4146-4216-8A25-7F08E4F03BAA}">
      <dgm:prSet/>
      <dgm:spPr/>
      <dgm:t>
        <a:bodyPr/>
        <a:lstStyle/>
        <a:p>
          <a:endParaRPr lang="ru-RU"/>
        </a:p>
      </dgm:t>
    </dgm:pt>
    <dgm:pt modelId="{D85449D5-F04E-4334-A7BD-5CE33700256D}" type="sibTrans" cxnId="{9490EE56-4146-4216-8A25-7F08E4F03BAA}">
      <dgm:prSet/>
      <dgm:spPr/>
      <dgm:t>
        <a:bodyPr/>
        <a:lstStyle/>
        <a:p>
          <a:endParaRPr lang="ru-RU"/>
        </a:p>
      </dgm:t>
    </dgm:pt>
    <dgm:pt modelId="{6A857FE6-BBCE-4B3E-835F-12AE666E5CD6}">
      <dgm:prSet phldrT="[Текст]" custT="1"/>
      <dgm:spPr/>
      <dgm:t>
        <a:bodyPr vert="vert270"/>
        <a:lstStyle/>
        <a:p>
          <a:r>
            <a:rPr lang="ru-RU" sz="2000" dirty="0" smtClean="0"/>
            <a:t>Посещение театров, филармонии</a:t>
          </a:r>
          <a:endParaRPr lang="ru-RU" sz="2000" dirty="0"/>
        </a:p>
      </dgm:t>
    </dgm:pt>
    <dgm:pt modelId="{6D7F7C46-414E-440A-B03E-4A6480AA5C0F}" type="parTrans" cxnId="{2FCE5317-CD7E-446F-99C0-3996AE9C7CB2}">
      <dgm:prSet/>
      <dgm:spPr/>
      <dgm:t>
        <a:bodyPr/>
        <a:lstStyle/>
        <a:p>
          <a:endParaRPr lang="ru-RU"/>
        </a:p>
      </dgm:t>
    </dgm:pt>
    <dgm:pt modelId="{4759F67F-9A05-4B39-A495-ECD40539D716}" type="sibTrans" cxnId="{2FCE5317-CD7E-446F-99C0-3996AE9C7CB2}">
      <dgm:prSet/>
      <dgm:spPr/>
      <dgm:t>
        <a:bodyPr/>
        <a:lstStyle/>
        <a:p>
          <a:endParaRPr lang="ru-RU"/>
        </a:p>
      </dgm:t>
    </dgm:pt>
    <dgm:pt modelId="{EFC0F033-92F4-4FF7-8C8E-6FA80C54D8CF}">
      <dgm:prSet phldrT="[Текст]" custT="1"/>
      <dgm:spPr/>
      <dgm:t>
        <a:bodyPr vert="vert270"/>
        <a:lstStyle/>
        <a:p>
          <a:r>
            <a:rPr lang="ru-RU" sz="2000" dirty="0" smtClean="0"/>
            <a:t>Посещение художественного музея</a:t>
          </a:r>
          <a:endParaRPr lang="ru-RU" sz="2000" dirty="0"/>
        </a:p>
      </dgm:t>
    </dgm:pt>
    <dgm:pt modelId="{516B5811-7706-4AB5-AA82-F94E296707D9}" type="parTrans" cxnId="{EE0CDC93-45F2-439E-961A-BD81BFC94669}">
      <dgm:prSet/>
      <dgm:spPr/>
      <dgm:t>
        <a:bodyPr/>
        <a:lstStyle/>
        <a:p>
          <a:endParaRPr lang="ru-RU"/>
        </a:p>
      </dgm:t>
    </dgm:pt>
    <dgm:pt modelId="{B11EBC09-A3B0-4F14-AC84-837221D438F8}" type="sibTrans" cxnId="{EE0CDC93-45F2-439E-961A-BD81BFC94669}">
      <dgm:prSet/>
      <dgm:spPr/>
      <dgm:t>
        <a:bodyPr/>
        <a:lstStyle/>
        <a:p>
          <a:endParaRPr lang="ru-RU"/>
        </a:p>
      </dgm:t>
    </dgm:pt>
    <dgm:pt modelId="{D1B4F612-AFD2-4160-85FB-9978F1E472DE}">
      <dgm:prSet phldrT="[Текст]" custT="1"/>
      <dgm:spPr/>
      <dgm:t>
        <a:bodyPr vert="vert270"/>
        <a:lstStyle/>
        <a:p>
          <a:r>
            <a:rPr lang="ru-RU" sz="1800" dirty="0" smtClean="0"/>
            <a:t>Связь  с  выставочным залом</a:t>
          </a:r>
          <a:endParaRPr lang="ru-RU" sz="1800" dirty="0"/>
        </a:p>
      </dgm:t>
    </dgm:pt>
    <dgm:pt modelId="{B47AD5B0-B08E-483A-99E9-F1CEAE8B7268}" type="parTrans" cxnId="{32220D0A-589A-4742-87DF-0C8785F2B100}">
      <dgm:prSet/>
      <dgm:spPr/>
      <dgm:t>
        <a:bodyPr/>
        <a:lstStyle/>
        <a:p>
          <a:endParaRPr lang="ru-RU"/>
        </a:p>
      </dgm:t>
    </dgm:pt>
    <dgm:pt modelId="{03A605B5-63E8-4EC6-87C2-FF49653C8F12}" type="sibTrans" cxnId="{32220D0A-589A-4742-87DF-0C8785F2B100}">
      <dgm:prSet/>
      <dgm:spPr/>
      <dgm:t>
        <a:bodyPr/>
        <a:lstStyle/>
        <a:p>
          <a:endParaRPr lang="ru-RU"/>
        </a:p>
      </dgm:t>
    </dgm:pt>
    <dgm:pt modelId="{B73F567E-C688-4E03-8DD2-E3DF826E2A67}" type="pres">
      <dgm:prSet presAssocID="{D1430BA8-84AA-4DDD-9A36-4FE729E9C7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0B1E4-56A5-4C5A-83EC-D9EBF8D8BC68}" type="pres">
      <dgm:prSet presAssocID="{7A6A7946-F136-4ED3-83DF-3CBD1DEC764E}" presName="roof" presStyleLbl="dkBgShp" presStyleIdx="0" presStyleCnt="2" custLinFactNeighborY="-1302"/>
      <dgm:spPr/>
      <dgm:t>
        <a:bodyPr/>
        <a:lstStyle/>
        <a:p>
          <a:endParaRPr lang="ru-RU"/>
        </a:p>
      </dgm:t>
    </dgm:pt>
    <dgm:pt modelId="{9139FE96-83D6-4348-9BB2-6EE9AD4A67B5}" type="pres">
      <dgm:prSet presAssocID="{7A6A7946-F136-4ED3-83DF-3CBD1DEC764E}" presName="pillars" presStyleCnt="0"/>
      <dgm:spPr/>
    </dgm:pt>
    <dgm:pt modelId="{C7F1FC21-8968-4697-B3D6-1F54112FCEDC}" type="pres">
      <dgm:prSet presAssocID="{7A6A7946-F136-4ED3-83DF-3CBD1DEC764E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175BD-19BF-4B07-8132-47C80C673518}" type="pres">
      <dgm:prSet presAssocID="{DE25A58A-BD93-4D7F-AC60-FC11D9B369EB}" presName="pillarX" presStyleLbl="node1" presStyleIdx="1" presStyleCnt="8" custLinFactNeighborX="-2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386B5-2DA7-4B78-8877-62144E5FBBE1}" type="pres">
      <dgm:prSet presAssocID="{F435727C-EA9F-453C-B6F9-3C5EF361127D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3A2E-30C8-4A7A-87E6-3E932EB4A05D}" type="pres">
      <dgm:prSet presAssocID="{9B5EFA71-E310-4348-ACE7-E6417C3FDECC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F0120-8043-4796-B234-888CF158A374}" type="pres">
      <dgm:prSet presAssocID="{6A857FE6-BBCE-4B3E-835F-12AE666E5CD6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3766-0B5D-4328-9362-9A64AD92780D}" type="pres">
      <dgm:prSet presAssocID="{EFC0F033-92F4-4FF7-8C8E-6FA80C54D8CF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D352D-358E-4993-8B4A-4B58DDB6B9A0}" type="pres">
      <dgm:prSet presAssocID="{D1B4F612-AFD2-4160-85FB-9978F1E472DE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3C6F5-0535-4BCA-8E81-4DD607059A6F}" type="pres">
      <dgm:prSet presAssocID="{0AFF6F63-B706-4501-8F01-CC0F41BAED02}" presName="pillarX" presStyleLbl="node1" presStyleIdx="7" presStyleCnt="8" custLinFactNeighborX="2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5EC4-C976-41D4-A901-654D2C06C3F2}" type="pres">
      <dgm:prSet presAssocID="{7A6A7946-F136-4ED3-83DF-3CBD1DEC764E}" presName="base" presStyleLbl="dkBgShp" presStyleIdx="1" presStyleCnt="2" custFlipVert="1" custScaleY="77688"/>
      <dgm:spPr/>
      <dgm:t>
        <a:bodyPr/>
        <a:lstStyle/>
        <a:p>
          <a:endParaRPr lang="ru-RU"/>
        </a:p>
      </dgm:t>
    </dgm:pt>
  </dgm:ptLst>
  <dgm:cxnLst>
    <dgm:cxn modelId="{175B7757-1FF1-492D-9A3E-4BC1F780A3A0}" srcId="{D1430BA8-84AA-4DDD-9A36-4FE729E9C7BB}" destId="{7A6A7946-F136-4ED3-83DF-3CBD1DEC764E}" srcOrd="0" destOrd="0" parTransId="{E069A6BC-4582-4B7A-8ECC-E4D7E3A9D55F}" sibTransId="{BB4766BE-9D5C-4F2F-A7D6-C8956E8DA94F}"/>
    <dgm:cxn modelId="{9490EE56-4146-4216-8A25-7F08E4F03BAA}" srcId="{7A6A7946-F136-4ED3-83DF-3CBD1DEC764E}" destId="{9B5EFA71-E310-4348-ACE7-E6417C3FDECC}" srcOrd="3" destOrd="0" parTransId="{64AC3E4E-13D5-494D-AC43-AFD9CE9453B4}" sibTransId="{D85449D5-F04E-4334-A7BD-5CE33700256D}"/>
    <dgm:cxn modelId="{28AFF084-45AF-4212-A39E-0447B324BF9B}" srcId="{7A6A7946-F136-4ED3-83DF-3CBD1DEC764E}" destId="{F435727C-EA9F-453C-B6F9-3C5EF361127D}" srcOrd="2" destOrd="0" parTransId="{BFE5C474-F82E-4747-AD7B-71AD55543F54}" sibTransId="{53C39D32-6D6F-438B-9120-CE2838F5966E}"/>
    <dgm:cxn modelId="{50A27187-90A0-46B9-9ED4-B2F688D2009E}" type="presOf" srcId="{9B5EFA71-E310-4348-ACE7-E6417C3FDECC}" destId="{A5783A2E-30C8-4A7A-87E6-3E932EB4A05D}" srcOrd="0" destOrd="0" presId="urn:microsoft.com/office/officeart/2005/8/layout/hList3"/>
    <dgm:cxn modelId="{E3B2D474-CBCA-472F-A069-6823E1933ED7}" type="presOf" srcId="{8F12B165-A9C1-4506-81F2-24ACAB505CD0}" destId="{C7F1FC21-8968-4697-B3D6-1F54112FCEDC}" srcOrd="0" destOrd="0" presId="urn:microsoft.com/office/officeart/2005/8/layout/hList3"/>
    <dgm:cxn modelId="{C68CD7D5-730B-4CDF-AA6A-9D963DF33C17}" type="presOf" srcId="{DE25A58A-BD93-4D7F-AC60-FC11D9B369EB}" destId="{18C175BD-19BF-4B07-8132-47C80C673518}" srcOrd="0" destOrd="0" presId="urn:microsoft.com/office/officeart/2005/8/layout/hList3"/>
    <dgm:cxn modelId="{D9C045BC-5A5E-4432-9E04-1F1D5CEEBF24}" type="presOf" srcId="{D1430BA8-84AA-4DDD-9A36-4FE729E9C7BB}" destId="{B73F567E-C688-4E03-8DD2-E3DF826E2A67}" srcOrd="0" destOrd="0" presId="urn:microsoft.com/office/officeart/2005/8/layout/hList3"/>
    <dgm:cxn modelId="{EE0CDC93-45F2-439E-961A-BD81BFC94669}" srcId="{7A6A7946-F136-4ED3-83DF-3CBD1DEC764E}" destId="{EFC0F033-92F4-4FF7-8C8E-6FA80C54D8CF}" srcOrd="5" destOrd="0" parTransId="{516B5811-7706-4AB5-AA82-F94E296707D9}" sibTransId="{B11EBC09-A3B0-4F14-AC84-837221D438F8}"/>
    <dgm:cxn modelId="{38983EC4-8284-4D3B-B34E-C0860448CC7B}" srcId="{7A6A7946-F136-4ED3-83DF-3CBD1DEC764E}" destId="{DE25A58A-BD93-4D7F-AC60-FC11D9B369EB}" srcOrd="1" destOrd="0" parTransId="{381284DB-FDE0-4C06-92BF-C35FD7EB0AAB}" sibTransId="{CD072072-95A9-45ED-90C8-85864CF6D88D}"/>
    <dgm:cxn modelId="{4AE8DDF0-C384-4F0F-ACCE-61DDFFA6012F}" type="presOf" srcId="{6A857FE6-BBCE-4B3E-835F-12AE666E5CD6}" destId="{0C7F0120-8043-4796-B234-888CF158A374}" srcOrd="0" destOrd="0" presId="urn:microsoft.com/office/officeart/2005/8/layout/hList3"/>
    <dgm:cxn modelId="{D6DA5DBC-8C53-41C9-9853-DE95ED4E291A}" srcId="{7A6A7946-F136-4ED3-83DF-3CBD1DEC764E}" destId="{0AFF6F63-B706-4501-8F01-CC0F41BAED02}" srcOrd="7" destOrd="0" parTransId="{0B8E4260-39C0-420E-B4C3-1CBD6695BEBE}" sibTransId="{61D655D4-24CB-4D2F-A7B6-C25220C53632}"/>
    <dgm:cxn modelId="{2FCE5317-CD7E-446F-99C0-3996AE9C7CB2}" srcId="{7A6A7946-F136-4ED3-83DF-3CBD1DEC764E}" destId="{6A857FE6-BBCE-4B3E-835F-12AE666E5CD6}" srcOrd="4" destOrd="0" parTransId="{6D7F7C46-414E-440A-B03E-4A6480AA5C0F}" sibTransId="{4759F67F-9A05-4B39-A495-ECD40539D716}"/>
    <dgm:cxn modelId="{B3EDD265-7C60-4174-8972-9C609B9E3299}" type="presOf" srcId="{0AFF6F63-B706-4501-8F01-CC0F41BAED02}" destId="{AF13C6F5-0535-4BCA-8E81-4DD607059A6F}" srcOrd="0" destOrd="0" presId="urn:microsoft.com/office/officeart/2005/8/layout/hList3"/>
    <dgm:cxn modelId="{4568F98B-0834-4870-BBB9-37CB870C9FF1}" type="presOf" srcId="{F435727C-EA9F-453C-B6F9-3C5EF361127D}" destId="{849386B5-2DA7-4B78-8877-62144E5FBBE1}" srcOrd="0" destOrd="0" presId="urn:microsoft.com/office/officeart/2005/8/layout/hList3"/>
    <dgm:cxn modelId="{89251006-8CE9-411D-A17E-4BF01930726E}" type="presOf" srcId="{7A6A7946-F136-4ED3-83DF-3CBD1DEC764E}" destId="{E8A0B1E4-56A5-4C5A-83EC-D9EBF8D8BC68}" srcOrd="0" destOrd="0" presId="urn:microsoft.com/office/officeart/2005/8/layout/hList3"/>
    <dgm:cxn modelId="{C21C51A5-8C81-4A02-A0B9-45466FACD81B}" srcId="{7A6A7946-F136-4ED3-83DF-3CBD1DEC764E}" destId="{8F12B165-A9C1-4506-81F2-24ACAB505CD0}" srcOrd="0" destOrd="0" parTransId="{27024880-94D5-4E54-8E49-C7C912498834}" sibTransId="{F889B29E-4945-4832-9CA3-4F8372D6CCB1}"/>
    <dgm:cxn modelId="{32220D0A-589A-4742-87DF-0C8785F2B100}" srcId="{7A6A7946-F136-4ED3-83DF-3CBD1DEC764E}" destId="{D1B4F612-AFD2-4160-85FB-9978F1E472DE}" srcOrd="6" destOrd="0" parTransId="{B47AD5B0-B08E-483A-99E9-F1CEAE8B7268}" sibTransId="{03A605B5-63E8-4EC6-87C2-FF49653C8F12}"/>
    <dgm:cxn modelId="{D75CF402-7F9B-4623-933B-950B33987E05}" type="presOf" srcId="{D1B4F612-AFD2-4160-85FB-9978F1E472DE}" destId="{A3DD352D-358E-4993-8B4A-4B58DDB6B9A0}" srcOrd="0" destOrd="0" presId="urn:microsoft.com/office/officeart/2005/8/layout/hList3"/>
    <dgm:cxn modelId="{30A9A216-9149-4E97-B601-8F9125C36C34}" type="presOf" srcId="{EFC0F033-92F4-4FF7-8C8E-6FA80C54D8CF}" destId="{75A23766-0B5D-4328-9362-9A64AD92780D}" srcOrd="0" destOrd="0" presId="urn:microsoft.com/office/officeart/2005/8/layout/hList3"/>
    <dgm:cxn modelId="{0B489FA9-2BF6-4727-9F7A-481B13554035}" type="presParOf" srcId="{B73F567E-C688-4E03-8DD2-E3DF826E2A67}" destId="{E8A0B1E4-56A5-4C5A-83EC-D9EBF8D8BC68}" srcOrd="0" destOrd="0" presId="urn:microsoft.com/office/officeart/2005/8/layout/hList3"/>
    <dgm:cxn modelId="{E8AC77B6-0783-4D47-A7C4-F005584E1F1F}" type="presParOf" srcId="{B73F567E-C688-4E03-8DD2-E3DF826E2A67}" destId="{9139FE96-83D6-4348-9BB2-6EE9AD4A67B5}" srcOrd="1" destOrd="0" presId="urn:microsoft.com/office/officeart/2005/8/layout/hList3"/>
    <dgm:cxn modelId="{AFF0001B-E63B-472B-8364-BBCFDBA69205}" type="presParOf" srcId="{9139FE96-83D6-4348-9BB2-6EE9AD4A67B5}" destId="{C7F1FC21-8968-4697-B3D6-1F54112FCEDC}" srcOrd="0" destOrd="0" presId="urn:microsoft.com/office/officeart/2005/8/layout/hList3"/>
    <dgm:cxn modelId="{1372B850-ED18-4697-BCEA-2DFFDFA3EB63}" type="presParOf" srcId="{9139FE96-83D6-4348-9BB2-6EE9AD4A67B5}" destId="{18C175BD-19BF-4B07-8132-47C80C673518}" srcOrd="1" destOrd="0" presId="urn:microsoft.com/office/officeart/2005/8/layout/hList3"/>
    <dgm:cxn modelId="{BBE134AB-5141-463D-A6B1-3C27A32F5C7C}" type="presParOf" srcId="{9139FE96-83D6-4348-9BB2-6EE9AD4A67B5}" destId="{849386B5-2DA7-4B78-8877-62144E5FBBE1}" srcOrd="2" destOrd="0" presId="urn:microsoft.com/office/officeart/2005/8/layout/hList3"/>
    <dgm:cxn modelId="{42F12399-B9FA-4B7A-B76B-AF719B3A8AFF}" type="presParOf" srcId="{9139FE96-83D6-4348-9BB2-6EE9AD4A67B5}" destId="{A5783A2E-30C8-4A7A-87E6-3E932EB4A05D}" srcOrd="3" destOrd="0" presId="urn:microsoft.com/office/officeart/2005/8/layout/hList3"/>
    <dgm:cxn modelId="{987D48F7-5F59-485A-A72D-794A5A59AB17}" type="presParOf" srcId="{9139FE96-83D6-4348-9BB2-6EE9AD4A67B5}" destId="{0C7F0120-8043-4796-B234-888CF158A374}" srcOrd="4" destOrd="0" presId="urn:microsoft.com/office/officeart/2005/8/layout/hList3"/>
    <dgm:cxn modelId="{3EBE1717-9849-46D7-AD46-3B87869F1F0D}" type="presParOf" srcId="{9139FE96-83D6-4348-9BB2-6EE9AD4A67B5}" destId="{75A23766-0B5D-4328-9362-9A64AD92780D}" srcOrd="5" destOrd="0" presId="urn:microsoft.com/office/officeart/2005/8/layout/hList3"/>
    <dgm:cxn modelId="{18075714-C94C-498A-AE74-D552E41CE6BB}" type="presParOf" srcId="{9139FE96-83D6-4348-9BB2-6EE9AD4A67B5}" destId="{A3DD352D-358E-4993-8B4A-4B58DDB6B9A0}" srcOrd="6" destOrd="0" presId="urn:microsoft.com/office/officeart/2005/8/layout/hList3"/>
    <dgm:cxn modelId="{D6D26EA9-6277-4A3F-A87E-01B8827E66F5}" type="presParOf" srcId="{9139FE96-83D6-4348-9BB2-6EE9AD4A67B5}" destId="{AF13C6F5-0535-4BCA-8E81-4DD607059A6F}" srcOrd="7" destOrd="0" presId="urn:microsoft.com/office/officeart/2005/8/layout/hList3"/>
    <dgm:cxn modelId="{364408AD-AA6B-469D-9564-FEC13B589450}" type="presParOf" srcId="{B73F567E-C688-4E03-8DD2-E3DF826E2A67}" destId="{57615EC4-C976-41D4-A901-654D2C06C3F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430BA8-84AA-4DDD-9A36-4FE729E9C7B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A7946-F136-4ED3-83DF-3CBD1DEC764E}">
      <dgm:prSet phldrT="[Текст]"/>
      <dgm:spPr/>
      <dgm:t>
        <a:bodyPr/>
        <a:lstStyle/>
        <a:p>
          <a:r>
            <a:rPr lang="ru-RU" dirty="0" smtClean="0"/>
            <a:t>ПРИРОДА</a:t>
          </a:r>
          <a:endParaRPr lang="ru-RU" dirty="0"/>
        </a:p>
      </dgm:t>
    </dgm:pt>
    <dgm:pt modelId="{E069A6BC-4582-4B7A-8ECC-E4D7E3A9D55F}" type="parTrans" cxnId="{175B7757-1FF1-492D-9A3E-4BC1F780A3A0}">
      <dgm:prSet/>
      <dgm:spPr/>
      <dgm:t>
        <a:bodyPr/>
        <a:lstStyle/>
        <a:p>
          <a:endParaRPr lang="ru-RU"/>
        </a:p>
      </dgm:t>
    </dgm:pt>
    <dgm:pt modelId="{BB4766BE-9D5C-4F2F-A7D6-C8956E8DA94F}" type="sibTrans" cxnId="{175B7757-1FF1-492D-9A3E-4BC1F780A3A0}">
      <dgm:prSet/>
      <dgm:spPr/>
      <dgm:t>
        <a:bodyPr/>
        <a:lstStyle/>
        <a:p>
          <a:endParaRPr lang="ru-RU"/>
        </a:p>
      </dgm:t>
    </dgm:pt>
    <dgm:pt modelId="{8F12B165-A9C1-4506-81F2-24ACAB505CD0}">
      <dgm:prSet phldrT="[Текст]" custT="1"/>
      <dgm:spPr/>
      <dgm:t>
        <a:bodyPr vert="vert270"/>
        <a:lstStyle/>
        <a:p>
          <a:r>
            <a:rPr lang="ru-RU" sz="1800" dirty="0" smtClean="0"/>
            <a:t>Экскурсии  по  родному краю</a:t>
          </a:r>
          <a:endParaRPr lang="ru-RU" sz="1800" dirty="0"/>
        </a:p>
      </dgm:t>
    </dgm:pt>
    <dgm:pt modelId="{27024880-94D5-4E54-8E49-C7C912498834}" type="parTrans" cxnId="{C21C51A5-8C81-4A02-A0B9-45466FACD81B}">
      <dgm:prSet/>
      <dgm:spPr/>
      <dgm:t>
        <a:bodyPr/>
        <a:lstStyle/>
        <a:p>
          <a:endParaRPr lang="ru-RU"/>
        </a:p>
      </dgm:t>
    </dgm:pt>
    <dgm:pt modelId="{F889B29E-4945-4832-9CA3-4F8372D6CCB1}" type="sibTrans" cxnId="{C21C51A5-8C81-4A02-A0B9-45466FACD81B}">
      <dgm:prSet/>
      <dgm:spPr/>
      <dgm:t>
        <a:bodyPr/>
        <a:lstStyle/>
        <a:p>
          <a:endParaRPr lang="ru-RU"/>
        </a:p>
      </dgm:t>
    </dgm:pt>
    <dgm:pt modelId="{DE25A58A-BD93-4D7F-AC60-FC11D9B369EB}">
      <dgm:prSet phldrT="[Текст]" custT="1"/>
      <dgm:spPr/>
      <dgm:t>
        <a:bodyPr vert="vert270"/>
        <a:lstStyle/>
        <a:p>
          <a:r>
            <a:rPr lang="ru-RU" sz="2000" dirty="0" smtClean="0"/>
            <a:t>Сотрудничество  с  центром туризма</a:t>
          </a:r>
          <a:endParaRPr lang="ru-RU" sz="2000" dirty="0"/>
        </a:p>
      </dgm:t>
    </dgm:pt>
    <dgm:pt modelId="{381284DB-FDE0-4C06-92BF-C35FD7EB0AAB}" type="parTrans" cxnId="{38983EC4-8284-4D3B-B34E-C0860448CC7B}">
      <dgm:prSet/>
      <dgm:spPr/>
      <dgm:t>
        <a:bodyPr/>
        <a:lstStyle/>
        <a:p>
          <a:endParaRPr lang="ru-RU"/>
        </a:p>
      </dgm:t>
    </dgm:pt>
    <dgm:pt modelId="{CD072072-95A9-45ED-90C8-85864CF6D88D}" type="sibTrans" cxnId="{38983EC4-8284-4D3B-B34E-C0860448CC7B}">
      <dgm:prSet/>
      <dgm:spPr/>
      <dgm:t>
        <a:bodyPr/>
        <a:lstStyle/>
        <a:p>
          <a:endParaRPr lang="ru-RU"/>
        </a:p>
      </dgm:t>
    </dgm:pt>
    <dgm:pt modelId="{F435727C-EA9F-453C-B6F9-3C5EF361127D}">
      <dgm:prSet phldrT="[Текст]" custT="1"/>
      <dgm:spPr/>
      <dgm:t>
        <a:bodyPr vert="vert270"/>
        <a:lstStyle/>
        <a:p>
          <a:r>
            <a:rPr lang="ru-RU" sz="2000" dirty="0" smtClean="0"/>
            <a:t>Изучение природы </a:t>
          </a:r>
          <a:r>
            <a:rPr lang="ru-RU" sz="2000" dirty="0" err="1" smtClean="0"/>
            <a:t>Белоусовского</a:t>
          </a:r>
          <a:r>
            <a:rPr lang="ru-RU" sz="2000" dirty="0" smtClean="0"/>
            <a:t> парка</a:t>
          </a:r>
          <a:endParaRPr lang="ru-RU" sz="2000" dirty="0"/>
        </a:p>
      </dgm:t>
    </dgm:pt>
    <dgm:pt modelId="{BFE5C474-F82E-4747-AD7B-71AD55543F54}" type="parTrans" cxnId="{28AFF084-45AF-4212-A39E-0447B324BF9B}">
      <dgm:prSet/>
      <dgm:spPr/>
      <dgm:t>
        <a:bodyPr/>
        <a:lstStyle/>
        <a:p>
          <a:endParaRPr lang="ru-RU"/>
        </a:p>
      </dgm:t>
    </dgm:pt>
    <dgm:pt modelId="{53C39D32-6D6F-438B-9120-CE2838F5966E}" type="sibTrans" cxnId="{28AFF084-45AF-4212-A39E-0447B324BF9B}">
      <dgm:prSet/>
      <dgm:spPr/>
      <dgm:t>
        <a:bodyPr/>
        <a:lstStyle/>
        <a:p>
          <a:endParaRPr lang="ru-RU"/>
        </a:p>
      </dgm:t>
    </dgm:pt>
    <dgm:pt modelId="{0AFF6F63-B706-4501-8F01-CC0F41BAED02}">
      <dgm:prSet phldrT="[Текст]" custT="1"/>
      <dgm:spPr/>
      <dgm:t>
        <a:bodyPr vert="vert270"/>
        <a:lstStyle/>
        <a:p>
          <a:r>
            <a:rPr lang="ru-RU" sz="2000" dirty="0" smtClean="0"/>
            <a:t>Работа по озеленению</a:t>
          </a:r>
          <a:endParaRPr lang="ru-RU" sz="2000" dirty="0"/>
        </a:p>
      </dgm:t>
    </dgm:pt>
    <dgm:pt modelId="{0B8E4260-39C0-420E-B4C3-1CBD6695BEBE}" type="parTrans" cxnId="{D6DA5DBC-8C53-41C9-9853-DE95ED4E291A}">
      <dgm:prSet/>
      <dgm:spPr/>
      <dgm:t>
        <a:bodyPr/>
        <a:lstStyle/>
        <a:p>
          <a:endParaRPr lang="ru-RU"/>
        </a:p>
      </dgm:t>
    </dgm:pt>
    <dgm:pt modelId="{61D655D4-24CB-4D2F-A7B6-C25220C53632}" type="sibTrans" cxnId="{D6DA5DBC-8C53-41C9-9853-DE95ED4E291A}">
      <dgm:prSet/>
      <dgm:spPr/>
      <dgm:t>
        <a:bodyPr/>
        <a:lstStyle/>
        <a:p>
          <a:endParaRPr lang="ru-RU"/>
        </a:p>
      </dgm:t>
    </dgm:pt>
    <dgm:pt modelId="{9B5EFA71-E310-4348-ACE7-E6417C3FDECC}">
      <dgm:prSet phldrT="[Текст]" custT="1"/>
      <dgm:spPr/>
      <dgm:t>
        <a:bodyPr vert="vert270"/>
        <a:lstStyle/>
        <a:p>
          <a:r>
            <a:rPr lang="ru-RU" sz="2000" dirty="0" smtClean="0"/>
            <a:t>Изучение экологии Тульского края</a:t>
          </a:r>
          <a:endParaRPr lang="ru-RU" sz="2000" dirty="0"/>
        </a:p>
      </dgm:t>
    </dgm:pt>
    <dgm:pt modelId="{64AC3E4E-13D5-494D-AC43-AFD9CE9453B4}" type="parTrans" cxnId="{9490EE56-4146-4216-8A25-7F08E4F03BAA}">
      <dgm:prSet/>
      <dgm:spPr/>
      <dgm:t>
        <a:bodyPr/>
        <a:lstStyle/>
        <a:p>
          <a:endParaRPr lang="ru-RU"/>
        </a:p>
      </dgm:t>
    </dgm:pt>
    <dgm:pt modelId="{D85449D5-F04E-4334-A7BD-5CE33700256D}" type="sibTrans" cxnId="{9490EE56-4146-4216-8A25-7F08E4F03BAA}">
      <dgm:prSet/>
      <dgm:spPr/>
      <dgm:t>
        <a:bodyPr/>
        <a:lstStyle/>
        <a:p>
          <a:endParaRPr lang="ru-RU"/>
        </a:p>
      </dgm:t>
    </dgm:pt>
    <dgm:pt modelId="{6A857FE6-BBCE-4B3E-835F-12AE666E5CD6}">
      <dgm:prSet phldrT="[Текст]" custT="1"/>
      <dgm:spPr/>
      <dgm:t>
        <a:bodyPr vert="vert270"/>
        <a:lstStyle/>
        <a:p>
          <a:r>
            <a:rPr lang="ru-RU" sz="2000" dirty="0" smtClean="0"/>
            <a:t>Связь с музеями-заповедниками</a:t>
          </a:r>
          <a:endParaRPr lang="ru-RU" sz="2000" dirty="0"/>
        </a:p>
      </dgm:t>
    </dgm:pt>
    <dgm:pt modelId="{6D7F7C46-414E-440A-B03E-4A6480AA5C0F}" type="parTrans" cxnId="{2FCE5317-CD7E-446F-99C0-3996AE9C7CB2}">
      <dgm:prSet/>
      <dgm:spPr/>
      <dgm:t>
        <a:bodyPr/>
        <a:lstStyle/>
        <a:p>
          <a:endParaRPr lang="ru-RU"/>
        </a:p>
      </dgm:t>
    </dgm:pt>
    <dgm:pt modelId="{4759F67F-9A05-4B39-A495-ECD40539D716}" type="sibTrans" cxnId="{2FCE5317-CD7E-446F-99C0-3996AE9C7CB2}">
      <dgm:prSet/>
      <dgm:spPr/>
      <dgm:t>
        <a:bodyPr/>
        <a:lstStyle/>
        <a:p>
          <a:endParaRPr lang="ru-RU"/>
        </a:p>
      </dgm:t>
    </dgm:pt>
    <dgm:pt modelId="{EFC0F033-92F4-4FF7-8C8E-6FA80C54D8CF}">
      <dgm:prSet phldrT="[Текст]" custT="1"/>
      <dgm:spPr/>
      <dgm:t>
        <a:bodyPr vert="vert270"/>
        <a:lstStyle/>
        <a:p>
          <a:r>
            <a:rPr lang="ru-RU" sz="2000" dirty="0" smtClean="0"/>
            <a:t>Изучение географии Тульского  края</a:t>
          </a:r>
          <a:endParaRPr lang="ru-RU" sz="2000" dirty="0"/>
        </a:p>
      </dgm:t>
    </dgm:pt>
    <dgm:pt modelId="{516B5811-7706-4AB5-AA82-F94E296707D9}" type="parTrans" cxnId="{EE0CDC93-45F2-439E-961A-BD81BFC94669}">
      <dgm:prSet/>
      <dgm:spPr/>
      <dgm:t>
        <a:bodyPr/>
        <a:lstStyle/>
        <a:p>
          <a:endParaRPr lang="ru-RU"/>
        </a:p>
      </dgm:t>
    </dgm:pt>
    <dgm:pt modelId="{B11EBC09-A3B0-4F14-AC84-837221D438F8}" type="sibTrans" cxnId="{EE0CDC93-45F2-439E-961A-BD81BFC94669}">
      <dgm:prSet/>
      <dgm:spPr/>
      <dgm:t>
        <a:bodyPr/>
        <a:lstStyle/>
        <a:p>
          <a:endParaRPr lang="ru-RU"/>
        </a:p>
      </dgm:t>
    </dgm:pt>
    <dgm:pt modelId="{D1B4F612-AFD2-4160-85FB-9978F1E472DE}">
      <dgm:prSet phldrT="[Текст]" custT="1"/>
      <dgm:spPr/>
      <dgm:t>
        <a:bodyPr vert="vert270"/>
        <a:lstStyle/>
        <a:p>
          <a:r>
            <a:rPr lang="ru-RU" sz="1800" dirty="0" smtClean="0"/>
            <a:t>Изучение проблем охраны природы</a:t>
          </a:r>
          <a:endParaRPr lang="ru-RU" sz="1800" dirty="0"/>
        </a:p>
      </dgm:t>
    </dgm:pt>
    <dgm:pt modelId="{B47AD5B0-B08E-483A-99E9-F1CEAE8B7268}" type="parTrans" cxnId="{32220D0A-589A-4742-87DF-0C8785F2B100}">
      <dgm:prSet/>
      <dgm:spPr/>
      <dgm:t>
        <a:bodyPr/>
        <a:lstStyle/>
        <a:p>
          <a:endParaRPr lang="ru-RU"/>
        </a:p>
      </dgm:t>
    </dgm:pt>
    <dgm:pt modelId="{03A605B5-63E8-4EC6-87C2-FF49653C8F12}" type="sibTrans" cxnId="{32220D0A-589A-4742-87DF-0C8785F2B100}">
      <dgm:prSet/>
      <dgm:spPr/>
      <dgm:t>
        <a:bodyPr/>
        <a:lstStyle/>
        <a:p>
          <a:endParaRPr lang="ru-RU"/>
        </a:p>
      </dgm:t>
    </dgm:pt>
    <dgm:pt modelId="{B73F567E-C688-4E03-8DD2-E3DF826E2A67}" type="pres">
      <dgm:prSet presAssocID="{D1430BA8-84AA-4DDD-9A36-4FE729E9C7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0B1E4-56A5-4C5A-83EC-D9EBF8D8BC68}" type="pres">
      <dgm:prSet presAssocID="{7A6A7946-F136-4ED3-83DF-3CBD1DEC764E}" presName="roof" presStyleLbl="dkBgShp" presStyleIdx="0" presStyleCnt="2" custLinFactNeighborX="2847" custLinFactNeighborY="-4221"/>
      <dgm:spPr/>
      <dgm:t>
        <a:bodyPr/>
        <a:lstStyle/>
        <a:p>
          <a:endParaRPr lang="ru-RU"/>
        </a:p>
      </dgm:t>
    </dgm:pt>
    <dgm:pt modelId="{9139FE96-83D6-4348-9BB2-6EE9AD4A67B5}" type="pres">
      <dgm:prSet presAssocID="{7A6A7946-F136-4ED3-83DF-3CBD1DEC764E}" presName="pillars" presStyleCnt="0"/>
      <dgm:spPr/>
    </dgm:pt>
    <dgm:pt modelId="{C7F1FC21-8968-4697-B3D6-1F54112FCEDC}" type="pres">
      <dgm:prSet presAssocID="{7A6A7946-F136-4ED3-83DF-3CBD1DEC764E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175BD-19BF-4B07-8132-47C80C673518}" type="pres">
      <dgm:prSet presAssocID="{DE25A58A-BD93-4D7F-AC60-FC11D9B369EB}" presName="pillarX" presStyleLbl="node1" presStyleIdx="1" presStyleCnt="8" custLinFactNeighborX="-2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386B5-2DA7-4B78-8877-62144E5FBBE1}" type="pres">
      <dgm:prSet presAssocID="{F435727C-EA9F-453C-B6F9-3C5EF361127D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3A2E-30C8-4A7A-87E6-3E932EB4A05D}" type="pres">
      <dgm:prSet presAssocID="{9B5EFA71-E310-4348-ACE7-E6417C3FDECC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F0120-8043-4796-B234-888CF158A374}" type="pres">
      <dgm:prSet presAssocID="{6A857FE6-BBCE-4B3E-835F-12AE666E5CD6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3766-0B5D-4328-9362-9A64AD92780D}" type="pres">
      <dgm:prSet presAssocID="{EFC0F033-92F4-4FF7-8C8E-6FA80C54D8CF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D352D-358E-4993-8B4A-4B58DDB6B9A0}" type="pres">
      <dgm:prSet presAssocID="{D1B4F612-AFD2-4160-85FB-9978F1E472DE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3C6F5-0535-4BCA-8E81-4DD607059A6F}" type="pres">
      <dgm:prSet presAssocID="{0AFF6F63-B706-4501-8F01-CC0F41BAED02}" presName="pillarX" presStyleLbl="node1" presStyleIdx="7" presStyleCnt="8" custLinFactNeighborX="2" custLinFactNeighborY="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5EC4-C976-41D4-A901-654D2C06C3F2}" type="pres">
      <dgm:prSet presAssocID="{7A6A7946-F136-4ED3-83DF-3CBD1DEC764E}" presName="base" presStyleLbl="dkBgShp" presStyleIdx="1" presStyleCnt="2" custFlipVert="1" custScaleY="77688" custLinFactNeighborX="356"/>
      <dgm:spPr/>
      <dgm:t>
        <a:bodyPr/>
        <a:lstStyle/>
        <a:p>
          <a:endParaRPr lang="ru-RU"/>
        </a:p>
      </dgm:t>
    </dgm:pt>
  </dgm:ptLst>
  <dgm:cxnLst>
    <dgm:cxn modelId="{3D51ADB6-9869-4A0C-BF33-B21A31FCF82A}" type="presOf" srcId="{0AFF6F63-B706-4501-8F01-CC0F41BAED02}" destId="{AF13C6F5-0535-4BCA-8E81-4DD607059A6F}" srcOrd="0" destOrd="0" presId="urn:microsoft.com/office/officeart/2005/8/layout/hList3"/>
    <dgm:cxn modelId="{62A7FCF7-CF7D-4908-BFF3-54DF07CA2599}" type="presOf" srcId="{EFC0F033-92F4-4FF7-8C8E-6FA80C54D8CF}" destId="{75A23766-0B5D-4328-9362-9A64AD92780D}" srcOrd="0" destOrd="0" presId="urn:microsoft.com/office/officeart/2005/8/layout/hList3"/>
    <dgm:cxn modelId="{16FC2856-9D9E-4675-8FFF-10F0B6DF5DE6}" type="presOf" srcId="{D1B4F612-AFD2-4160-85FB-9978F1E472DE}" destId="{A3DD352D-358E-4993-8B4A-4B58DDB6B9A0}" srcOrd="0" destOrd="0" presId="urn:microsoft.com/office/officeart/2005/8/layout/hList3"/>
    <dgm:cxn modelId="{175B7757-1FF1-492D-9A3E-4BC1F780A3A0}" srcId="{D1430BA8-84AA-4DDD-9A36-4FE729E9C7BB}" destId="{7A6A7946-F136-4ED3-83DF-3CBD1DEC764E}" srcOrd="0" destOrd="0" parTransId="{E069A6BC-4582-4B7A-8ECC-E4D7E3A9D55F}" sibTransId="{BB4766BE-9D5C-4F2F-A7D6-C8956E8DA94F}"/>
    <dgm:cxn modelId="{9490EE56-4146-4216-8A25-7F08E4F03BAA}" srcId="{7A6A7946-F136-4ED3-83DF-3CBD1DEC764E}" destId="{9B5EFA71-E310-4348-ACE7-E6417C3FDECC}" srcOrd="3" destOrd="0" parTransId="{64AC3E4E-13D5-494D-AC43-AFD9CE9453B4}" sibTransId="{D85449D5-F04E-4334-A7BD-5CE33700256D}"/>
    <dgm:cxn modelId="{0B4609F3-6565-49B8-9C5A-B696AE3878D4}" type="presOf" srcId="{9B5EFA71-E310-4348-ACE7-E6417C3FDECC}" destId="{A5783A2E-30C8-4A7A-87E6-3E932EB4A05D}" srcOrd="0" destOrd="0" presId="urn:microsoft.com/office/officeart/2005/8/layout/hList3"/>
    <dgm:cxn modelId="{6D5A8024-8EED-4241-AAA5-6CDF38D644A2}" type="presOf" srcId="{D1430BA8-84AA-4DDD-9A36-4FE729E9C7BB}" destId="{B73F567E-C688-4E03-8DD2-E3DF826E2A67}" srcOrd="0" destOrd="0" presId="urn:microsoft.com/office/officeart/2005/8/layout/hList3"/>
    <dgm:cxn modelId="{28AFF084-45AF-4212-A39E-0447B324BF9B}" srcId="{7A6A7946-F136-4ED3-83DF-3CBD1DEC764E}" destId="{F435727C-EA9F-453C-B6F9-3C5EF361127D}" srcOrd="2" destOrd="0" parTransId="{BFE5C474-F82E-4747-AD7B-71AD55543F54}" sibTransId="{53C39D32-6D6F-438B-9120-CE2838F5966E}"/>
    <dgm:cxn modelId="{D038E782-EB1D-43FD-8331-B99CBAA518B3}" type="presOf" srcId="{6A857FE6-BBCE-4B3E-835F-12AE666E5CD6}" destId="{0C7F0120-8043-4796-B234-888CF158A374}" srcOrd="0" destOrd="0" presId="urn:microsoft.com/office/officeart/2005/8/layout/hList3"/>
    <dgm:cxn modelId="{1BBE3A5C-BD82-4821-A33B-2D6BCDC5145B}" type="presOf" srcId="{F435727C-EA9F-453C-B6F9-3C5EF361127D}" destId="{849386B5-2DA7-4B78-8877-62144E5FBBE1}" srcOrd="0" destOrd="0" presId="urn:microsoft.com/office/officeart/2005/8/layout/hList3"/>
    <dgm:cxn modelId="{EE0CDC93-45F2-439E-961A-BD81BFC94669}" srcId="{7A6A7946-F136-4ED3-83DF-3CBD1DEC764E}" destId="{EFC0F033-92F4-4FF7-8C8E-6FA80C54D8CF}" srcOrd="5" destOrd="0" parTransId="{516B5811-7706-4AB5-AA82-F94E296707D9}" sibTransId="{B11EBC09-A3B0-4F14-AC84-837221D438F8}"/>
    <dgm:cxn modelId="{810AF97B-9015-45F3-95F5-2F8DE1F9ECCF}" type="presOf" srcId="{7A6A7946-F136-4ED3-83DF-3CBD1DEC764E}" destId="{E8A0B1E4-56A5-4C5A-83EC-D9EBF8D8BC68}" srcOrd="0" destOrd="0" presId="urn:microsoft.com/office/officeart/2005/8/layout/hList3"/>
    <dgm:cxn modelId="{D6DA5DBC-8C53-41C9-9853-DE95ED4E291A}" srcId="{7A6A7946-F136-4ED3-83DF-3CBD1DEC764E}" destId="{0AFF6F63-B706-4501-8F01-CC0F41BAED02}" srcOrd="7" destOrd="0" parTransId="{0B8E4260-39C0-420E-B4C3-1CBD6695BEBE}" sibTransId="{61D655D4-24CB-4D2F-A7B6-C25220C53632}"/>
    <dgm:cxn modelId="{38983EC4-8284-4D3B-B34E-C0860448CC7B}" srcId="{7A6A7946-F136-4ED3-83DF-3CBD1DEC764E}" destId="{DE25A58A-BD93-4D7F-AC60-FC11D9B369EB}" srcOrd="1" destOrd="0" parTransId="{381284DB-FDE0-4C06-92BF-C35FD7EB0AAB}" sibTransId="{CD072072-95A9-45ED-90C8-85864CF6D88D}"/>
    <dgm:cxn modelId="{2FCE5317-CD7E-446F-99C0-3996AE9C7CB2}" srcId="{7A6A7946-F136-4ED3-83DF-3CBD1DEC764E}" destId="{6A857FE6-BBCE-4B3E-835F-12AE666E5CD6}" srcOrd="4" destOrd="0" parTransId="{6D7F7C46-414E-440A-B03E-4A6480AA5C0F}" sibTransId="{4759F67F-9A05-4B39-A495-ECD40539D716}"/>
    <dgm:cxn modelId="{C21C51A5-8C81-4A02-A0B9-45466FACD81B}" srcId="{7A6A7946-F136-4ED3-83DF-3CBD1DEC764E}" destId="{8F12B165-A9C1-4506-81F2-24ACAB505CD0}" srcOrd="0" destOrd="0" parTransId="{27024880-94D5-4E54-8E49-C7C912498834}" sibTransId="{F889B29E-4945-4832-9CA3-4F8372D6CCB1}"/>
    <dgm:cxn modelId="{D4AAE56A-AE85-45C0-BA10-C44DCB432BF7}" type="presOf" srcId="{8F12B165-A9C1-4506-81F2-24ACAB505CD0}" destId="{C7F1FC21-8968-4697-B3D6-1F54112FCEDC}" srcOrd="0" destOrd="0" presId="urn:microsoft.com/office/officeart/2005/8/layout/hList3"/>
    <dgm:cxn modelId="{32220D0A-589A-4742-87DF-0C8785F2B100}" srcId="{7A6A7946-F136-4ED3-83DF-3CBD1DEC764E}" destId="{D1B4F612-AFD2-4160-85FB-9978F1E472DE}" srcOrd="6" destOrd="0" parTransId="{B47AD5B0-B08E-483A-99E9-F1CEAE8B7268}" sibTransId="{03A605B5-63E8-4EC6-87C2-FF49653C8F12}"/>
    <dgm:cxn modelId="{0810755D-8C13-432D-9A11-08B28D0CE9DB}" type="presOf" srcId="{DE25A58A-BD93-4D7F-AC60-FC11D9B369EB}" destId="{18C175BD-19BF-4B07-8132-47C80C673518}" srcOrd="0" destOrd="0" presId="urn:microsoft.com/office/officeart/2005/8/layout/hList3"/>
    <dgm:cxn modelId="{A089C003-244C-4775-AC20-6CE13FC4BDAB}" type="presParOf" srcId="{B73F567E-C688-4E03-8DD2-E3DF826E2A67}" destId="{E8A0B1E4-56A5-4C5A-83EC-D9EBF8D8BC68}" srcOrd="0" destOrd="0" presId="urn:microsoft.com/office/officeart/2005/8/layout/hList3"/>
    <dgm:cxn modelId="{12F299F5-4462-454D-AE35-53460737F640}" type="presParOf" srcId="{B73F567E-C688-4E03-8DD2-E3DF826E2A67}" destId="{9139FE96-83D6-4348-9BB2-6EE9AD4A67B5}" srcOrd="1" destOrd="0" presId="urn:microsoft.com/office/officeart/2005/8/layout/hList3"/>
    <dgm:cxn modelId="{97E28EE5-81AA-41E1-82EA-2A175129578F}" type="presParOf" srcId="{9139FE96-83D6-4348-9BB2-6EE9AD4A67B5}" destId="{C7F1FC21-8968-4697-B3D6-1F54112FCEDC}" srcOrd="0" destOrd="0" presId="urn:microsoft.com/office/officeart/2005/8/layout/hList3"/>
    <dgm:cxn modelId="{5A285A7F-12F3-4F1D-80B4-8F4B09940A12}" type="presParOf" srcId="{9139FE96-83D6-4348-9BB2-6EE9AD4A67B5}" destId="{18C175BD-19BF-4B07-8132-47C80C673518}" srcOrd="1" destOrd="0" presId="urn:microsoft.com/office/officeart/2005/8/layout/hList3"/>
    <dgm:cxn modelId="{D5BFD771-A7C4-4724-B970-12F802C2C7EE}" type="presParOf" srcId="{9139FE96-83D6-4348-9BB2-6EE9AD4A67B5}" destId="{849386B5-2DA7-4B78-8877-62144E5FBBE1}" srcOrd="2" destOrd="0" presId="urn:microsoft.com/office/officeart/2005/8/layout/hList3"/>
    <dgm:cxn modelId="{90A25BDC-3E4E-4854-9358-5FA4712CA6B4}" type="presParOf" srcId="{9139FE96-83D6-4348-9BB2-6EE9AD4A67B5}" destId="{A5783A2E-30C8-4A7A-87E6-3E932EB4A05D}" srcOrd="3" destOrd="0" presId="urn:microsoft.com/office/officeart/2005/8/layout/hList3"/>
    <dgm:cxn modelId="{08CB8DFF-80C1-46A5-AA56-24A69434A1E5}" type="presParOf" srcId="{9139FE96-83D6-4348-9BB2-6EE9AD4A67B5}" destId="{0C7F0120-8043-4796-B234-888CF158A374}" srcOrd="4" destOrd="0" presId="urn:microsoft.com/office/officeart/2005/8/layout/hList3"/>
    <dgm:cxn modelId="{93EBBFCC-4F5E-4FB5-AA01-6DBAD0058434}" type="presParOf" srcId="{9139FE96-83D6-4348-9BB2-6EE9AD4A67B5}" destId="{75A23766-0B5D-4328-9362-9A64AD92780D}" srcOrd="5" destOrd="0" presId="urn:microsoft.com/office/officeart/2005/8/layout/hList3"/>
    <dgm:cxn modelId="{7D0AE2FB-AB82-413F-A9C7-C1E5FF5412E7}" type="presParOf" srcId="{9139FE96-83D6-4348-9BB2-6EE9AD4A67B5}" destId="{A3DD352D-358E-4993-8B4A-4B58DDB6B9A0}" srcOrd="6" destOrd="0" presId="urn:microsoft.com/office/officeart/2005/8/layout/hList3"/>
    <dgm:cxn modelId="{2B02A1E3-1BC8-4FBA-A7E7-1A8F8BF469D4}" type="presParOf" srcId="{9139FE96-83D6-4348-9BB2-6EE9AD4A67B5}" destId="{AF13C6F5-0535-4BCA-8E81-4DD607059A6F}" srcOrd="7" destOrd="0" presId="urn:microsoft.com/office/officeart/2005/8/layout/hList3"/>
    <dgm:cxn modelId="{E49AFF54-5E52-4C70-BA8F-CBE231F24DFB}" type="presParOf" srcId="{B73F567E-C688-4E03-8DD2-E3DF826E2A67}" destId="{57615EC4-C976-41D4-A901-654D2C06C3F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2B72A-F950-4E50-9524-F779F81D0791}">
      <dsp:nvSpPr>
        <dsp:cNvPr id="0" name=""/>
        <dsp:cNvSpPr/>
      </dsp:nvSpPr>
      <dsp:spPr>
        <a:xfrm>
          <a:off x="3874516" y="2246431"/>
          <a:ext cx="2633012" cy="64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030"/>
              </a:lnTo>
              <a:lnTo>
                <a:pt x="2633012" y="438030"/>
              </a:lnTo>
              <a:lnTo>
                <a:pt x="2633012" y="64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14E12-8AFE-4373-AA9A-AE169D4BF87F}">
      <dsp:nvSpPr>
        <dsp:cNvPr id="0" name=""/>
        <dsp:cNvSpPr/>
      </dsp:nvSpPr>
      <dsp:spPr>
        <a:xfrm>
          <a:off x="3760570" y="2246431"/>
          <a:ext cx="91440" cy="642771"/>
        </a:xfrm>
        <a:custGeom>
          <a:avLst/>
          <a:gdLst/>
          <a:ahLst/>
          <a:cxnLst/>
          <a:rect l="0" t="0" r="0" b="0"/>
          <a:pathLst>
            <a:path>
              <a:moveTo>
                <a:pt x="113945" y="0"/>
              </a:moveTo>
              <a:lnTo>
                <a:pt x="113945" y="438030"/>
              </a:lnTo>
              <a:lnTo>
                <a:pt x="45720" y="438030"/>
              </a:lnTo>
              <a:lnTo>
                <a:pt x="45720" y="64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44FB-4E1E-4ACD-B073-85A5326B19E5}">
      <dsp:nvSpPr>
        <dsp:cNvPr id="0" name=""/>
        <dsp:cNvSpPr/>
      </dsp:nvSpPr>
      <dsp:spPr>
        <a:xfrm>
          <a:off x="1105052" y="2246431"/>
          <a:ext cx="2769464" cy="642771"/>
        </a:xfrm>
        <a:custGeom>
          <a:avLst/>
          <a:gdLst/>
          <a:ahLst/>
          <a:cxnLst/>
          <a:rect l="0" t="0" r="0" b="0"/>
          <a:pathLst>
            <a:path>
              <a:moveTo>
                <a:pt x="2769464" y="0"/>
              </a:moveTo>
              <a:lnTo>
                <a:pt x="2769464" y="438030"/>
              </a:lnTo>
              <a:lnTo>
                <a:pt x="0" y="438030"/>
              </a:lnTo>
              <a:lnTo>
                <a:pt x="0" y="64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141B-1DF4-42D7-B216-86763183BEEE}">
      <dsp:nvSpPr>
        <dsp:cNvPr id="0" name=""/>
        <dsp:cNvSpPr/>
      </dsp:nvSpPr>
      <dsp:spPr>
        <a:xfrm>
          <a:off x="2387458" y="365193"/>
          <a:ext cx="2974115" cy="188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0B5D6-F369-4244-A2DA-FC3A4FC8D976}">
      <dsp:nvSpPr>
        <dsp:cNvPr id="0" name=""/>
        <dsp:cNvSpPr/>
      </dsp:nvSpPr>
      <dsp:spPr>
        <a:xfrm>
          <a:off x="2633025" y="598482"/>
          <a:ext cx="2974115" cy="188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РУССКИЙ КОСМИЗМ</a:t>
          </a:r>
          <a:endParaRPr lang="ru-RU" sz="1600" kern="1200" dirty="0"/>
        </a:p>
      </dsp:txBody>
      <dsp:txXfrm>
        <a:off x="2633025" y="598482"/>
        <a:ext cx="2974115" cy="1881237"/>
      </dsp:txXfrm>
    </dsp:sp>
    <dsp:sp modelId="{46F8AFBA-6A44-43BC-B79A-D5C4D4061CFD}">
      <dsp:nvSpPr>
        <dsp:cNvPr id="0" name=""/>
        <dsp:cNvSpPr/>
      </dsp:nvSpPr>
      <dsp:spPr>
        <a:xfrm>
          <a:off x="0" y="2889203"/>
          <a:ext cx="2210104" cy="1403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5960D-E763-467E-B51B-2554704411ED}">
      <dsp:nvSpPr>
        <dsp:cNvPr id="0" name=""/>
        <dsp:cNvSpPr/>
      </dsp:nvSpPr>
      <dsp:spPr>
        <a:xfrm>
          <a:off x="245567" y="3122491"/>
          <a:ext cx="2210104" cy="1403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СВОБОДА ВЫБОРА</a:t>
          </a:r>
          <a:endParaRPr lang="ru-RU" sz="1600" kern="1200" dirty="0"/>
        </a:p>
      </dsp:txBody>
      <dsp:txXfrm>
        <a:off x="245567" y="3122491"/>
        <a:ext cx="2210104" cy="1403416"/>
      </dsp:txXfrm>
    </dsp:sp>
    <dsp:sp modelId="{DDCEB6B1-5FF5-453E-851C-E4C02D281EAB}">
      <dsp:nvSpPr>
        <dsp:cNvPr id="0" name=""/>
        <dsp:cNvSpPr/>
      </dsp:nvSpPr>
      <dsp:spPr>
        <a:xfrm>
          <a:off x="2701238" y="2889203"/>
          <a:ext cx="2210104" cy="1403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49993-18C5-442A-8C9C-EDA55BA488C0}">
      <dsp:nvSpPr>
        <dsp:cNvPr id="0" name=""/>
        <dsp:cNvSpPr/>
      </dsp:nvSpPr>
      <dsp:spPr>
        <a:xfrm>
          <a:off x="2946805" y="3122491"/>
          <a:ext cx="2210104" cy="1403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СОБСТВЕННО ДЕЯТЕЛЬНОСТЬ</a:t>
          </a:r>
          <a:endParaRPr lang="ru-RU" sz="1600" kern="1200" dirty="0"/>
        </a:p>
      </dsp:txBody>
      <dsp:txXfrm>
        <a:off x="2946805" y="3122491"/>
        <a:ext cx="2210104" cy="1403416"/>
      </dsp:txXfrm>
    </dsp:sp>
    <dsp:sp modelId="{91EBBFF0-E7AE-4390-A809-DEADACB0A5C1}">
      <dsp:nvSpPr>
        <dsp:cNvPr id="0" name=""/>
        <dsp:cNvSpPr/>
      </dsp:nvSpPr>
      <dsp:spPr>
        <a:xfrm>
          <a:off x="5402476" y="2889203"/>
          <a:ext cx="2210104" cy="1403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6872B-C77F-4802-B19B-2AC525939C1F}">
      <dsp:nvSpPr>
        <dsp:cNvPr id="0" name=""/>
        <dsp:cNvSpPr/>
      </dsp:nvSpPr>
      <dsp:spPr>
        <a:xfrm>
          <a:off x="5648043" y="3122491"/>
          <a:ext cx="2210104" cy="1403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ЭВОЛЮЦИОННОСТЬ</a:t>
          </a:r>
          <a:endParaRPr lang="ru-RU" sz="1600" kern="1200" dirty="0"/>
        </a:p>
      </dsp:txBody>
      <dsp:txXfrm>
        <a:off x="5648043" y="3122491"/>
        <a:ext cx="2210104" cy="14034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7BCD2-9B5B-4353-AAE3-A0211F3BF439}">
      <dsp:nvSpPr>
        <dsp:cNvPr id="0" name=""/>
        <dsp:cNvSpPr/>
      </dsp:nvSpPr>
      <dsp:spPr>
        <a:xfrm>
          <a:off x="3972028" y="1960441"/>
          <a:ext cx="1884958" cy="89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326"/>
              </a:lnTo>
              <a:lnTo>
                <a:pt x="1884958" y="611326"/>
              </a:lnTo>
              <a:lnTo>
                <a:pt x="1884958" y="897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DC7F0-24E9-46B0-BCF9-FAB156E14336}">
      <dsp:nvSpPr>
        <dsp:cNvPr id="0" name=""/>
        <dsp:cNvSpPr/>
      </dsp:nvSpPr>
      <dsp:spPr>
        <a:xfrm>
          <a:off x="2087069" y="1960441"/>
          <a:ext cx="1884958" cy="897068"/>
        </a:xfrm>
        <a:custGeom>
          <a:avLst/>
          <a:gdLst/>
          <a:ahLst/>
          <a:cxnLst/>
          <a:rect l="0" t="0" r="0" b="0"/>
          <a:pathLst>
            <a:path>
              <a:moveTo>
                <a:pt x="1884958" y="0"/>
              </a:moveTo>
              <a:lnTo>
                <a:pt x="1884958" y="611326"/>
              </a:lnTo>
              <a:lnTo>
                <a:pt x="0" y="611326"/>
              </a:lnTo>
              <a:lnTo>
                <a:pt x="0" y="897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3E67C-5A30-49F1-B1B6-B084144AC13E}">
      <dsp:nvSpPr>
        <dsp:cNvPr id="0" name=""/>
        <dsp:cNvSpPr/>
      </dsp:nvSpPr>
      <dsp:spPr>
        <a:xfrm>
          <a:off x="2429789" y="1798"/>
          <a:ext cx="3084477" cy="195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19312-AF15-4A14-8593-086EE8CD1698}">
      <dsp:nvSpPr>
        <dsp:cNvPr id="0" name=""/>
        <dsp:cNvSpPr/>
      </dsp:nvSpPr>
      <dsp:spPr>
        <a:xfrm>
          <a:off x="2772509" y="327382"/>
          <a:ext cx="3084477" cy="1958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СОБОРНОСТЬ</a:t>
          </a:r>
          <a:endParaRPr lang="ru-RU" sz="2000" kern="1200" dirty="0"/>
        </a:p>
      </dsp:txBody>
      <dsp:txXfrm>
        <a:off x="2772509" y="327382"/>
        <a:ext cx="3084477" cy="1958643"/>
      </dsp:txXfrm>
    </dsp:sp>
    <dsp:sp modelId="{93C5EE5C-F473-4FF3-A5CC-B1912A45EA8F}">
      <dsp:nvSpPr>
        <dsp:cNvPr id="0" name=""/>
        <dsp:cNvSpPr/>
      </dsp:nvSpPr>
      <dsp:spPr>
        <a:xfrm>
          <a:off x="544831" y="2857510"/>
          <a:ext cx="3084477" cy="195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5C2CF-2B02-4659-AB58-CEB910F5EDFA}">
      <dsp:nvSpPr>
        <dsp:cNvPr id="0" name=""/>
        <dsp:cNvSpPr/>
      </dsp:nvSpPr>
      <dsp:spPr>
        <a:xfrm>
          <a:off x="887550" y="3183094"/>
          <a:ext cx="3084477" cy="1958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ЕДИНСТВО ИНДИВИДУАЛЬНО-ЛИЧНОСТНОГО, НАЦИОНАЛЬНО-ОСОБЕННОГО, ОБЩЕЧЕЛОВЕЧЕСКОГО</a:t>
          </a:r>
          <a:endParaRPr lang="ru-RU" sz="2000" kern="1200" dirty="0"/>
        </a:p>
      </dsp:txBody>
      <dsp:txXfrm>
        <a:off x="887550" y="3183094"/>
        <a:ext cx="3084477" cy="1958643"/>
      </dsp:txXfrm>
    </dsp:sp>
    <dsp:sp modelId="{3E70B93E-3573-45E0-B284-751FE842B2B7}">
      <dsp:nvSpPr>
        <dsp:cNvPr id="0" name=""/>
        <dsp:cNvSpPr/>
      </dsp:nvSpPr>
      <dsp:spPr>
        <a:xfrm>
          <a:off x="4314747" y="2857510"/>
          <a:ext cx="3084477" cy="195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7F358-84DA-4C61-B24A-6C36DDB1CF20}">
      <dsp:nvSpPr>
        <dsp:cNvPr id="0" name=""/>
        <dsp:cNvSpPr/>
      </dsp:nvSpPr>
      <dsp:spPr>
        <a:xfrm>
          <a:off x="4657467" y="3183094"/>
          <a:ext cx="3084477" cy="1958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ЛИЧНОСТНОЕ МНОГООБРАЗИЕ</a:t>
          </a:r>
          <a:endParaRPr lang="ru-RU" sz="2000" kern="1200" dirty="0"/>
        </a:p>
      </dsp:txBody>
      <dsp:txXfrm>
        <a:off x="4657467" y="3183094"/>
        <a:ext cx="3084477" cy="19586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406989-4D8D-46B6-A6E5-9398F95FBA86}">
      <dsp:nvSpPr>
        <dsp:cNvPr id="0" name=""/>
        <dsp:cNvSpPr/>
      </dsp:nvSpPr>
      <dsp:spPr>
        <a:xfrm>
          <a:off x="3749675" y="2044167"/>
          <a:ext cx="2051999" cy="71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132"/>
              </a:lnTo>
              <a:lnTo>
                <a:pt x="2051999" y="356132"/>
              </a:lnTo>
              <a:lnTo>
                <a:pt x="2051999" y="7122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7E863-E68B-4B99-93BB-20B2C9F69E24}">
      <dsp:nvSpPr>
        <dsp:cNvPr id="0" name=""/>
        <dsp:cNvSpPr/>
      </dsp:nvSpPr>
      <dsp:spPr>
        <a:xfrm>
          <a:off x="1697675" y="2044167"/>
          <a:ext cx="2051999" cy="712264"/>
        </a:xfrm>
        <a:custGeom>
          <a:avLst/>
          <a:gdLst/>
          <a:ahLst/>
          <a:cxnLst/>
          <a:rect l="0" t="0" r="0" b="0"/>
          <a:pathLst>
            <a:path>
              <a:moveTo>
                <a:pt x="2051999" y="0"/>
              </a:moveTo>
              <a:lnTo>
                <a:pt x="2051999" y="356132"/>
              </a:lnTo>
              <a:lnTo>
                <a:pt x="0" y="356132"/>
              </a:lnTo>
              <a:lnTo>
                <a:pt x="0" y="7122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E06E5-ECB1-4892-A651-D632D04C70C7}">
      <dsp:nvSpPr>
        <dsp:cNvPr id="0" name=""/>
        <dsp:cNvSpPr/>
      </dsp:nvSpPr>
      <dsp:spPr>
        <a:xfrm>
          <a:off x="2053807" y="348300"/>
          <a:ext cx="3391734" cy="169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НАЦИОНАЛЬНЫЙ ДОМ</a:t>
          </a:r>
          <a:endParaRPr lang="ru-RU" sz="3200" kern="1200" dirty="0"/>
        </a:p>
      </dsp:txBody>
      <dsp:txXfrm>
        <a:off x="2053807" y="348300"/>
        <a:ext cx="3391734" cy="1695867"/>
      </dsp:txXfrm>
    </dsp:sp>
    <dsp:sp modelId="{F62C3F1D-E8F1-45B4-BD31-EEF0C0C07A55}">
      <dsp:nvSpPr>
        <dsp:cNvPr id="0" name=""/>
        <dsp:cNvSpPr/>
      </dsp:nvSpPr>
      <dsp:spPr>
        <a:xfrm>
          <a:off x="1808" y="2756432"/>
          <a:ext cx="3391734" cy="169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ПЕРВЕНСТВО ДУХОВНОСТИ</a:t>
          </a:r>
          <a:endParaRPr lang="ru-RU" sz="3200" kern="1200" dirty="0"/>
        </a:p>
      </dsp:txBody>
      <dsp:txXfrm>
        <a:off x="1808" y="2756432"/>
        <a:ext cx="3391734" cy="1695867"/>
      </dsp:txXfrm>
    </dsp:sp>
    <dsp:sp modelId="{FFE6E770-A023-4E4E-B9B3-7777140BE1AC}">
      <dsp:nvSpPr>
        <dsp:cNvPr id="0" name=""/>
        <dsp:cNvSpPr/>
      </dsp:nvSpPr>
      <dsp:spPr>
        <a:xfrm>
          <a:off x="4105807" y="2756432"/>
          <a:ext cx="3391734" cy="1695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ГУМАНИЗМ</a:t>
          </a:r>
          <a:endParaRPr lang="ru-RU" sz="3200" kern="1200" dirty="0"/>
        </a:p>
      </dsp:txBody>
      <dsp:txXfrm>
        <a:off x="4105807" y="2756432"/>
        <a:ext cx="3391734" cy="16958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E1DA29-ABAC-4B10-816D-F194DB1CF1C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ОТЕЧЕСТВЕННАЯ ИСТОРИЯ</a:t>
          </a:r>
          <a:endParaRPr lang="ru-RU" sz="2500" kern="1200" dirty="0"/>
        </a:p>
      </dsp:txBody>
      <dsp:txXfrm rot="16200000">
        <a:off x="762000" y="-762000"/>
        <a:ext cx="1524000" cy="3048000"/>
      </dsp:txXfrm>
    </dsp:sp>
    <dsp:sp modelId="{887B81D1-3F87-4380-9C0A-C1CE53D52F3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ОТЕЧЕСТВЕННАЯ КУЛЬТУРА</a:t>
          </a:r>
          <a:endParaRPr lang="ru-RU" sz="2500" kern="1200" dirty="0"/>
        </a:p>
      </dsp:txBody>
      <dsp:txXfrm>
        <a:off x="3048000" y="0"/>
        <a:ext cx="3048000" cy="1524000"/>
      </dsp:txXfrm>
    </dsp:sp>
    <dsp:sp modelId="{044538D9-F487-4E48-9C21-8D56CFC8CFCD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НАРОДНАЯ ПЕДАГОГИКА</a:t>
          </a:r>
          <a:endParaRPr lang="ru-RU" sz="2500" kern="1200" dirty="0"/>
        </a:p>
      </dsp:txBody>
      <dsp:txXfrm rot="10800000">
        <a:off x="0" y="2539999"/>
        <a:ext cx="3048000" cy="1524000"/>
      </dsp:txXfrm>
    </dsp:sp>
    <dsp:sp modelId="{67B7BBBF-28D7-476C-899F-C12444849BF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НАЦИОНАЛЬНАЯ ПСИХОЛОГИЯ</a:t>
          </a:r>
          <a:endParaRPr lang="ru-RU" sz="2500" kern="1200" dirty="0"/>
        </a:p>
      </dsp:txBody>
      <dsp:txXfrm rot="5400000">
        <a:off x="3810000" y="1777999"/>
        <a:ext cx="1524000" cy="3048000"/>
      </dsp:txXfrm>
    </dsp:sp>
    <dsp:sp modelId="{58BE2E37-2769-467C-A4EE-29423198DE29}">
      <dsp:nvSpPr>
        <dsp:cNvPr id="0" name=""/>
        <dsp:cNvSpPr/>
      </dsp:nvSpPr>
      <dsp:spPr>
        <a:xfrm>
          <a:off x="1762115" y="1174744"/>
          <a:ext cx="2571768" cy="171451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ЕДИНСТВО ТИПА ВПЕЧАТЛЕНИЙ</a:t>
          </a:r>
          <a:endParaRPr lang="ru-RU" sz="2500" kern="1200" dirty="0"/>
        </a:p>
      </dsp:txBody>
      <dsp:txXfrm>
        <a:off x="1762115" y="1174744"/>
        <a:ext cx="2571768" cy="17145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28A9C-ADFE-4EED-B14D-6D252CF4E3EE}">
      <dsp:nvSpPr>
        <dsp:cNvPr id="0" name=""/>
        <dsp:cNvSpPr/>
      </dsp:nvSpPr>
      <dsp:spPr>
        <a:xfrm rot="16200000">
          <a:off x="490140" y="-490140"/>
          <a:ext cx="2032000" cy="30122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ИСТОРИЯ</a:t>
          </a:r>
          <a:endParaRPr lang="ru-RU" sz="3300" kern="1200" dirty="0"/>
        </a:p>
      </dsp:txBody>
      <dsp:txXfrm rot="16200000">
        <a:off x="744140" y="-744140"/>
        <a:ext cx="1524000" cy="3012281"/>
      </dsp:txXfrm>
    </dsp:sp>
    <dsp:sp modelId="{88A0BF7B-053D-4B0F-B266-37D719BDA1F6}">
      <dsp:nvSpPr>
        <dsp:cNvPr id="0" name=""/>
        <dsp:cNvSpPr/>
      </dsp:nvSpPr>
      <dsp:spPr>
        <a:xfrm>
          <a:off x="3012281" y="0"/>
          <a:ext cx="3012281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ЛИТЕРАТУРА</a:t>
          </a:r>
          <a:endParaRPr lang="ru-RU" sz="3300" kern="1200" dirty="0"/>
        </a:p>
      </dsp:txBody>
      <dsp:txXfrm>
        <a:off x="3012281" y="0"/>
        <a:ext cx="3012281" cy="1524000"/>
      </dsp:txXfrm>
    </dsp:sp>
    <dsp:sp modelId="{69AB6ED5-4172-4FCC-B7AB-10570E294CC7}">
      <dsp:nvSpPr>
        <dsp:cNvPr id="0" name=""/>
        <dsp:cNvSpPr/>
      </dsp:nvSpPr>
      <dsp:spPr>
        <a:xfrm rot="10800000">
          <a:off x="0" y="2032000"/>
          <a:ext cx="3012281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ИСКУССТВО</a:t>
          </a:r>
          <a:endParaRPr lang="ru-RU" sz="3300" kern="1200" dirty="0"/>
        </a:p>
      </dsp:txBody>
      <dsp:txXfrm rot="10800000">
        <a:off x="0" y="2539999"/>
        <a:ext cx="3012281" cy="1524000"/>
      </dsp:txXfrm>
    </dsp:sp>
    <dsp:sp modelId="{511F4B5B-8026-4980-B7EB-8B803A56EA3E}">
      <dsp:nvSpPr>
        <dsp:cNvPr id="0" name=""/>
        <dsp:cNvSpPr/>
      </dsp:nvSpPr>
      <dsp:spPr>
        <a:xfrm rot="5400000">
          <a:off x="3502421" y="1541859"/>
          <a:ext cx="2032000" cy="30122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ПРИРОДА</a:t>
          </a:r>
          <a:endParaRPr lang="ru-RU" sz="3300" kern="1200" dirty="0"/>
        </a:p>
      </dsp:txBody>
      <dsp:txXfrm rot="5400000">
        <a:off x="3756421" y="1795859"/>
        <a:ext cx="1524000" cy="3012281"/>
      </dsp:txXfrm>
    </dsp:sp>
    <dsp:sp modelId="{CB8F4D0C-8CC3-4F6C-B4BE-1C610512D729}">
      <dsp:nvSpPr>
        <dsp:cNvPr id="0" name=""/>
        <dsp:cNvSpPr/>
      </dsp:nvSpPr>
      <dsp:spPr>
        <a:xfrm>
          <a:off x="1388459" y="1031869"/>
          <a:ext cx="3247642" cy="200026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КРАЕВЕДЕНИЕ</a:t>
          </a:r>
          <a:endParaRPr lang="ru-RU" sz="3300" kern="1200" dirty="0"/>
        </a:p>
      </dsp:txBody>
      <dsp:txXfrm>
        <a:off x="1388459" y="1031869"/>
        <a:ext cx="3247642" cy="20002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0B1E4-56A5-4C5A-83EC-D9EBF8D8BC68}">
      <dsp:nvSpPr>
        <dsp:cNvPr id="0" name=""/>
        <dsp:cNvSpPr/>
      </dsp:nvSpPr>
      <dsp:spPr>
        <a:xfrm>
          <a:off x="0" y="0"/>
          <a:ext cx="6691338" cy="13596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ИСТОРИЯ</a:t>
          </a:r>
          <a:endParaRPr lang="ru-RU" sz="6300" kern="1200" dirty="0"/>
        </a:p>
      </dsp:txBody>
      <dsp:txXfrm>
        <a:off x="0" y="0"/>
        <a:ext cx="6691338" cy="1359699"/>
      </dsp:txXfrm>
    </dsp:sp>
    <dsp:sp modelId="{C7F1FC21-8968-4697-B3D6-1F54112FCEDC}">
      <dsp:nvSpPr>
        <dsp:cNvPr id="0" name=""/>
        <dsp:cNvSpPr/>
      </dsp:nvSpPr>
      <dsp:spPr>
        <a:xfrm>
          <a:off x="0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Историко-археологический музей «Тульские древности»</a:t>
          </a:r>
          <a:endParaRPr lang="ru-RU" sz="1800" kern="1200" dirty="0"/>
        </a:p>
      </dsp:txBody>
      <dsp:txXfrm>
        <a:off x="0" y="1377395"/>
        <a:ext cx="836417" cy="2855367"/>
      </dsp:txXfrm>
    </dsp:sp>
    <dsp:sp modelId="{18C175BD-19BF-4B07-8132-47C80C673518}">
      <dsp:nvSpPr>
        <dsp:cNvPr id="0" name=""/>
        <dsp:cNvSpPr/>
      </dsp:nvSpPr>
      <dsp:spPr>
        <a:xfrm>
          <a:off x="836400" y="1389788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Тульский военно-исторический клуб</a:t>
          </a:r>
          <a:endParaRPr lang="ru-RU" sz="2000" kern="1200" dirty="0"/>
        </a:p>
      </dsp:txBody>
      <dsp:txXfrm>
        <a:off x="836400" y="1389788"/>
        <a:ext cx="836417" cy="2855367"/>
      </dsp:txXfrm>
    </dsp:sp>
    <dsp:sp modelId="{849386B5-2DA7-4B78-8877-62144E5FBBE1}">
      <dsp:nvSpPr>
        <dsp:cNvPr id="0" name=""/>
        <dsp:cNvSpPr/>
      </dsp:nvSpPr>
      <dsp:spPr>
        <a:xfrm>
          <a:off x="1672834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Поисковая работа учащихся</a:t>
          </a:r>
          <a:endParaRPr lang="ru-RU" sz="2000" kern="1200" dirty="0"/>
        </a:p>
      </dsp:txBody>
      <dsp:txXfrm>
        <a:off x="1672834" y="1377395"/>
        <a:ext cx="836417" cy="2855367"/>
      </dsp:txXfrm>
    </dsp:sp>
    <dsp:sp modelId="{A5783A2E-30C8-4A7A-87E6-3E932EB4A05D}">
      <dsp:nvSpPr>
        <dsp:cNvPr id="0" name=""/>
        <dsp:cNvSpPr/>
      </dsp:nvSpPr>
      <dsp:spPr>
        <a:xfrm>
          <a:off x="2509251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Факультатив « История Тульского края»</a:t>
          </a:r>
          <a:endParaRPr lang="ru-RU" sz="2000" kern="1200" dirty="0"/>
        </a:p>
      </dsp:txBody>
      <dsp:txXfrm>
        <a:off x="2509251" y="1377395"/>
        <a:ext cx="836417" cy="2855367"/>
      </dsp:txXfrm>
    </dsp:sp>
    <dsp:sp modelId="{0C7F0120-8043-4796-B234-888CF158A374}">
      <dsp:nvSpPr>
        <dsp:cNvPr id="0" name=""/>
        <dsp:cNvSpPr/>
      </dsp:nvSpPr>
      <dsp:spPr>
        <a:xfrm>
          <a:off x="3345669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Экскурсии по историческим местам</a:t>
          </a:r>
          <a:endParaRPr lang="ru-RU" sz="2000" kern="1200" dirty="0"/>
        </a:p>
      </dsp:txBody>
      <dsp:txXfrm>
        <a:off x="3345669" y="1377395"/>
        <a:ext cx="836417" cy="2855367"/>
      </dsp:txXfrm>
    </dsp:sp>
    <dsp:sp modelId="{75A23766-0B5D-4328-9362-9A64AD92780D}">
      <dsp:nvSpPr>
        <dsp:cNvPr id="0" name=""/>
        <dsp:cNvSpPr/>
      </dsp:nvSpPr>
      <dsp:spPr>
        <a:xfrm>
          <a:off x="4182086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Знакомство с Тульским Кремлем</a:t>
          </a:r>
          <a:endParaRPr lang="ru-RU" sz="2000" kern="1200" dirty="0"/>
        </a:p>
      </dsp:txBody>
      <dsp:txXfrm>
        <a:off x="4182086" y="1377395"/>
        <a:ext cx="836417" cy="2855367"/>
      </dsp:txXfrm>
    </dsp:sp>
    <dsp:sp modelId="{A3DD352D-358E-4993-8B4A-4B58DDB6B9A0}">
      <dsp:nvSpPr>
        <dsp:cNvPr id="0" name=""/>
        <dsp:cNvSpPr/>
      </dsp:nvSpPr>
      <dsp:spPr>
        <a:xfrm>
          <a:off x="5018503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Посещение краеведческого музея и филиалов</a:t>
          </a:r>
          <a:endParaRPr lang="ru-RU" sz="1800" kern="1200" dirty="0"/>
        </a:p>
      </dsp:txBody>
      <dsp:txXfrm>
        <a:off x="5018503" y="1377395"/>
        <a:ext cx="836417" cy="2855367"/>
      </dsp:txXfrm>
    </dsp:sp>
    <dsp:sp modelId="{AF13C6F5-0535-4BCA-8E81-4DD607059A6F}">
      <dsp:nvSpPr>
        <dsp:cNvPr id="0" name=""/>
        <dsp:cNvSpPr/>
      </dsp:nvSpPr>
      <dsp:spPr>
        <a:xfrm>
          <a:off x="5854920" y="1389788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Подготовка  к юбилейным датам</a:t>
          </a:r>
          <a:endParaRPr lang="ru-RU" sz="2000" kern="1200" dirty="0"/>
        </a:p>
      </dsp:txBody>
      <dsp:txXfrm>
        <a:off x="5854920" y="1389788"/>
        <a:ext cx="836417" cy="2855367"/>
      </dsp:txXfrm>
    </dsp:sp>
    <dsp:sp modelId="{57615EC4-C976-41D4-A901-654D2C06C3F2}">
      <dsp:nvSpPr>
        <dsp:cNvPr id="0" name=""/>
        <dsp:cNvSpPr/>
      </dsp:nvSpPr>
      <dsp:spPr>
        <a:xfrm flipV="1">
          <a:off x="0" y="4268157"/>
          <a:ext cx="6691338" cy="2464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0B1E4-56A5-4C5A-83EC-D9EBF8D8BC68}">
      <dsp:nvSpPr>
        <dsp:cNvPr id="0" name=""/>
        <dsp:cNvSpPr/>
      </dsp:nvSpPr>
      <dsp:spPr>
        <a:xfrm>
          <a:off x="0" y="-28811"/>
          <a:ext cx="6691338" cy="13596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ЛИТЕРАТУРА</a:t>
          </a:r>
          <a:endParaRPr lang="ru-RU" sz="6300" kern="1200" dirty="0"/>
        </a:p>
      </dsp:txBody>
      <dsp:txXfrm>
        <a:off x="0" y="-28811"/>
        <a:ext cx="6691338" cy="1359699"/>
      </dsp:txXfrm>
    </dsp:sp>
    <dsp:sp modelId="{C7F1FC21-8968-4697-B3D6-1F54112FCEDC}">
      <dsp:nvSpPr>
        <dsp:cNvPr id="0" name=""/>
        <dsp:cNvSpPr/>
      </dsp:nvSpPr>
      <dsp:spPr>
        <a:xfrm>
          <a:off x="0" y="1330887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Экскурсии по литературным местам</a:t>
          </a:r>
          <a:endParaRPr lang="ru-RU" sz="1800" kern="1200" dirty="0"/>
        </a:p>
      </dsp:txBody>
      <dsp:txXfrm>
        <a:off x="0" y="1330887"/>
        <a:ext cx="836417" cy="2855367"/>
      </dsp:txXfrm>
    </dsp:sp>
    <dsp:sp modelId="{18C175BD-19BF-4B07-8132-47C80C673518}">
      <dsp:nvSpPr>
        <dsp:cNvPr id="0" name=""/>
        <dsp:cNvSpPr/>
      </dsp:nvSpPr>
      <dsp:spPr>
        <a:xfrm>
          <a:off x="836400" y="1344707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Связь с областными и городскими библиотеками</a:t>
          </a:r>
          <a:endParaRPr lang="ru-RU" sz="2000" kern="1200" dirty="0"/>
        </a:p>
      </dsp:txBody>
      <dsp:txXfrm>
        <a:off x="836400" y="1344707"/>
        <a:ext cx="836417" cy="2855367"/>
      </dsp:txXfrm>
    </dsp:sp>
    <dsp:sp modelId="{849386B5-2DA7-4B78-8877-62144E5FBBE1}">
      <dsp:nvSpPr>
        <dsp:cNvPr id="0" name=""/>
        <dsp:cNvSpPr/>
      </dsp:nvSpPr>
      <dsp:spPr>
        <a:xfrm>
          <a:off x="1672834" y="1330887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произведений К.Д. Ушинского</a:t>
          </a:r>
          <a:endParaRPr lang="ru-RU" sz="2000" kern="1200" dirty="0"/>
        </a:p>
      </dsp:txBody>
      <dsp:txXfrm>
        <a:off x="1672834" y="1330887"/>
        <a:ext cx="836417" cy="2855367"/>
      </dsp:txXfrm>
    </dsp:sp>
    <dsp:sp modelId="{A5783A2E-30C8-4A7A-87E6-3E932EB4A05D}">
      <dsp:nvSpPr>
        <dsp:cNvPr id="0" name=""/>
        <dsp:cNvSpPr/>
      </dsp:nvSpPr>
      <dsp:spPr>
        <a:xfrm>
          <a:off x="2509251" y="1330887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Клуб «Встречи с интересными людьми»</a:t>
          </a:r>
          <a:endParaRPr lang="ru-RU" sz="2000" kern="1200" dirty="0"/>
        </a:p>
      </dsp:txBody>
      <dsp:txXfrm>
        <a:off x="2509251" y="1330887"/>
        <a:ext cx="836417" cy="2855367"/>
      </dsp:txXfrm>
    </dsp:sp>
    <dsp:sp modelId="{0C7F0120-8043-4796-B234-888CF158A374}">
      <dsp:nvSpPr>
        <dsp:cNvPr id="0" name=""/>
        <dsp:cNvSpPr/>
      </dsp:nvSpPr>
      <dsp:spPr>
        <a:xfrm>
          <a:off x="3345669" y="1330887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предмета «Детский мир»</a:t>
          </a:r>
          <a:endParaRPr lang="ru-RU" sz="2000" kern="1200" dirty="0"/>
        </a:p>
      </dsp:txBody>
      <dsp:txXfrm>
        <a:off x="3345669" y="1330887"/>
        <a:ext cx="836417" cy="2855367"/>
      </dsp:txXfrm>
    </dsp:sp>
    <dsp:sp modelId="{75A23766-0B5D-4328-9362-9A64AD92780D}">
      <dsp:nvSpPr>
        <dsp:cNvPr id="0" name=""/>
        <dsp:cNvSpPr/>
      </dsp:nvSpPr>
      <dsp:spPr>
        <a:xfrm>
          <a:off x="4182086" y="1330887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Посещение литературных музеев</a:t>
          </a:r>
          <a:endParaRPr lang="ru-RU" sz="2000" kern="1200" dirty="0"/>
        </a:p>
      </dsp:txBody>
      <dsp:txXfrm>
        <a:off x="4182086" y="1330887"/>
        <a:ext cx="836417" cy="2855367"/>
      </dsp:txXfrm>
    </dsp:sp>
    <dsp:sp modelId="{A3DD352D-358E-4993-8B4A-4B58DDB6B9A0}">
      <dsp:nvSpPr>
        <dsp:cNvPr id="0" name=""/>
        <dsp:cNvSpPr/>
      </dsp:nvSpPr>
      <dsp:spPr>
        <a:xfrm>
          <a:off x="5018503" y="1330887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Факультатив «Литературное краеведение»</a:t>
          </a:r>
          <a:endParaRPr lang="ru-RU" sz="1800" kern="1200" dirty="0"/>
        </a:p>
      </dsp:txBody>
      <dsp:txXfrm>
        <a:off x="5018503" y="1330887"/>
        <a:ext cx="836417" cy="2855367"/>
      </dsp:txXfrm>
    </dsp:sp>
    <dsp:sp modelId="{AF13C6F5-0535-4BCA-8E81-4DD607059A6F}">
      <dsp:nvSpPr>
        <dsp:cNvPr id="0" name=""/>
        <dsp:cNvSpPr/>
      </dsp:nvSpPr>
      <dsp:spPr>
        <a:xfrm>
          <a:off x="5854920" y="1343279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литературных праздников</a:t>
          </a:r>
          <a:endParaRPr lang="ru-RU" sz="2000" kern="1200" dirty="0"/>
        </a:p>
      </dsp:txBody>
      <dsp:txXfrm>
        <a:off x="5854920" y="1343279"/>
        <a:ext cx="836417" cy="2855367"/>
      </dsp:txXfrm>
    </dsp:sp>
    <dsp:sp modelId="{57615EC4-C976-41D4-A901-654D2C06C3F2}">
      <dsp:nvSpPr>
        <dsp:cNvPr id="0" name=""/>
        <dsp:cNvSpPr/>
      </dsp:nvSpPr>
      <dsp:spPr>
        <a:xfrm flipV="1">
          <a:off x="0" y="4128632"/>
          <a:ext cx="6691338" cy="4325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0B1E4-56A5-4C5A-83EC-D9EBF8D8BC68}">
      <dsp:nvSpPr>
        <dsp:cNvPr id="0" name=""/>
        <dsp:cNvSpPr/>
      </dsp:nvSpPr>
      <dsp:spPr>
        <a:xfrm>
          <a:off x="0" y="0"/>
          <a:ext cx="6691338" cy="13596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ИСКУССТВО</a:t>
          </a:r>
          <a:endParaRPr lang="ru-RU" sz="6300" kern="1200" dirty="0"/>
        </a:p>
      </dsp:txBody>
      <dsp:txXfrm>
        <a:off x="0" y="0"/>
        <a:ext cx="6691338" cy="1359699"/>
      </dsp:txXfrm>
    </dsp:sp>
    <dsp:sp modelId="{C7F1FC21-8968-4697-B3D6-1F54112FCEDC}">
      <dsp:nvSpPr>
        <dsp:cNvPr id="0" name=""/>
        <dsp:cNvSpPr/>
      </dsp:nvSpPr>
      <dsp:spPr>
        <a:xfrm>
          <a:off x="0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Факультатив «Народные промыслы»</a:t>
          </a:r>
          <a:endParaRPr lang="ru-RU" sz="1800" kern="1200" dirty="0"/>
        </a:p>
      </dsp:txBody>
      <dsp:txXfrm>
        <a:off x="0" y="1377395"/>
        <a:ext cx="836417" cy="2855367"/>
      </dsp:txXfrm>
    </dsp:sp>
    <dsp:sp modelId="{18C175BD-19BF-4B07-8132-47C80C673518}">
      <dsp:nvSpPr>
        <dsp:cNvPr id="0" name=""/>
        <dsp:cNvSpPr/>
      </dsp:nvSpPr>
      <dsp:spPr>
        <a:xfrm>
          <a:off x="836400" y="1389788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Программа центра  «Преображение»</a:t>
          </a:r>
          <a:endParaRPr lang="ru-RU" sz="2000" kern="1200" dirty="0"/>
        </a:p>
      </dsp:txBody>
      <dsp:txXfrm>
        <a:off x="836400" y="1389788"/>
        <a:ext cx="836417" cy="2855367"/>
      </dsp:txXfrm>
    </dsp:sp>
    <dsp:sp modelId="{849386B5-2DA7-4B78-8877-62144E5FBBE1}">
      <dsp:nvSpPr>
        <dsp:cNvPr id="0" name=""/>
        <dsp:cNvSpPr/>
      </dsp:nvSpPr>
      <dsp:spPr>
        <a:xfrm>
          <a:off x="1672834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русских обрядов и фольклора</a:t>
          </a:r>
          <a:endParaRPr lang="ru-RU" sz="2000" kern="1200" dirty="0"/>
        </a:p>
      </dsp:txBody>
      <dsp:txXfrm>
        <a:off x="1672834" y="1377395"/>
        <a:ext cx="836417" cy="2855367"/>
      </dsp:txXfrm>
    </dsp:sp>
    <dsp:sp modelId="{A5783A2E-30C8-4A7A-87E6-3E932EB4A05D}">
      <dsp:nvSpPr>
        <dsp:cNvPr id="0" name=""/>
        <dsp:cNvSpPr/>
      </dsp:nvSpPr>
      <dsp:spPr>
        <a:xfrm>
          <a:off x="2509251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Знакомство с искусством нашего края</a:t>
          </a:r>
          <a:endParaRPr lang="ru-RU" sz="2000" kern="1200" dirty="0"/>
        </a:p>
      </dsp:txBody>
      <dsp:txXfrm>
        <a:off x="2509251" y="1377395"/>
        <a:ext cx="836417" cy="2855367"/>
      </dsp:txXfrm>
    </dsp:sp>
    <dsp:sp modelId="{0C7F0120-8043-4796-B234-888CF158A374}">
      <dsp:nvSpPr>
        <dsp:cNvPr id="0" name=""/>
        <dsp:cNvSpPr/>
      </dsp:nvSpPr>
      <dsp:spPr>
        <a:xfrm>
          <a:off x="3345668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Посещение театров, филармонии</a:t>
          </a:r>
          <a:endParaRPr lang="ru-RU" sz="2000" kern="1200" dirty="0"/>
        </a:p>
      </dsp:txBody>
      <dsp:txXfrm>
        <a:off x="3345668" y="1377395"/>
        <a:ext cx="836417" cy="2855367"/>
      </dsp:txXfrm>
    </dsp:sp>
    <dsp:sp modelId="{75A23766-0B5D-4328-9362-9A64AD92780D}">
      <dsp:nvSpPr>
        <dsp:cNvPr id="0" name=""/>
        <dsp:cNvSpPr/>
      </dsp:nvSpPr>
      <dsp:spPr>
        <a:xfrm>
          <a:off x="4182086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Посещение художественного музея</a:t>
          </a:r>
          <a:endParaRPr lang="ru-RU" sz="2000" kern="1200" dirty="0"/>
        </a:p>
      </dsp:txBody>
      <dsp:txXfrm>
        <a:off x="4182086" y="1377395"/>
        <a:ext cx="836417" cy="2855367"/>
      </dsp:txXfrm>
    </dsp:sp>
    <dsp:sp modelId="{A3DD352D-358E-4993-8B4A-4B58DDB6B9A0}">
      <dsp:nvSpPr>
        <dsp:cNvPr id="0" name=""/>
        <dsp:cNvSpPr/>
      </dsp:nvSpPr>
      <dsp:spPr>
        <a:xfrm>
          <a:off x="5018503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Связь  с  выставочным залом</a:t>
          </a:r>
          <a:endParaRPr lang="ru-RU" sz="1800" kern="1200" dirty="0"/>
        </a:p>
      </dsp:txBody>
      <dsp:txXfrm>
        <a:off x="5018503" y="1377395"/>
        <a:ext cx="836417" cy="2855367"/>
      </dsp:txXfrm>
    </dsp:sp>
    <dsp:sp modelId="{AF13C6F5-0535-4BCA-8E81-4DD607059A6F}">
      <dsp:nvSpPr>
        <dsp:cNvPr id="0" name=""/>
        <dsp:cNvSpPr/>
      </dsp:nvSpPr>
      <dsp:spPr>
        <a:xfrm>
          <a:off x="5854920" y="1389788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творческих конкурсах</a:t>
          </a:r>
          <a:endParaRPr lang="ru-RU" sz="2000" kern="1200" dirty="0"/>
        </a:p>
      </dsp:txBody>
      <dsp:txXfrm>
        <a:off x="5854920" y="1389788"/>
        <a:ext cx="836417" cy="2855367"/>
      </dsp:txXfrm>
    </dsp:sp>
    <dsp:sp modelId="{57615EC4-C976-41D4-A901-654D2C06C3F2}">
      <dsp:nvSpPr>
        <dsp:cNvPr id="0" name=""/>
        <dsp:cNvSpPr/>
      </dsp:nvSpPr>
      <dsp:spPr>
        <a:xfrm flipV="1">
          <a:off x="0" y="4268157"/>
          <a:ext cx="6691338" cy="2464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0B1E4-56A5-4C5A-83EC-D9EBF8D8BC68}">
      <dsp:nvSpPr>
        <dsp:cNvPr id="0" name=""/>
        <dsp:cNvSpPr/>
      </dsp:nvSpPr>
      <dsp:spPr>
        <a:xfrm>
          <a:off x="0" y="0"/>
          <a:ext cx="6691338" cy="135969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ПРИРОДА</a:t>
          </a:r>
          <a:endParaRPr lang="ru-RU" sz="6300" kern="1200" dirty="0"/>
        </a:p>
      </dsp:txBody>
      <dsp:txXfrm>
        <a:off x="0" y="0"/>
        <a:ext cx="6691338" cy="1359699"/>
      </dsp:txXfrm>
    </dsp:sp>
    <dsp:sp modelId="{C7F1FC21-8968-4697-B3D6-1F54112FCEDC}">
      <dsp:nvSpPr>
        <dsp:cNvPr id="0" name=""/>
        <dsp:cNvSpPr/>
      </dsp:nvSpPr>
      <dsp:spPr>
        <a:xfrm>
          <a:off x="0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Экскурсии  по  родному краю</a:t>
          </a:r>
          <a:endParaRPr lang="ru-RU" sz="1800" kern="1200" dirty="0"/>
        </a:p>
      </dsp:txBody>
      <dsp:txXfrm>
        <a:off x="0" y="1377395"/>
        <a:ext cx="836417" cy="2855367"/>
      </dsp:txXfrm>
    </dsp:sp>
    <dsp:sp modelId="{18C175BD-19BF-4B07-8132-47C80C673518}">
      <dsp:nvSpPr>
        <dsp:cNvPr id="0" name=""/>
        <dsp:cNvSpPr/>
      </dsp:nvSpPr>
      <dsp:spPr>
        <a:xfrm>
          <a:off x="836400" y="1389788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Сотрудничество  с  центром туризма</a:t>
          </a:r>
          <a:endParaRPr lang="ru-RU" sz="2000" kern="1200" dirty="0"/>
        </a:p>
      </dsp:txBody>
      <dsp:txXfrm>
        <a:off x="836400" y="1389788"/>
        <a:ext cx="836417" cy="2855367"/>
      </dsp:txXfrm>
    </dsp:sp>
    <dsp:sp modelId="{849386B5-2DA7-4B78-8877-62144E5FBBE1}">
      <dsp:nvSpPr>
        <dsp:cNvPr id="0" name=""/>
        <dsp:cNvSpPr/>
      </dsp:nvSpPr>
      <dsp:spPr>
        <a:xfrm>
          <a:off x="1672834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природы </a:t>
          </a:r>
          <a:r>
            <a:rPr lang="ru-RU" sz="2000" kern="1200" dirty="0" err="1" smtClean="0"/>
            <a:t>Белоусовского</a:t>
          </a:r>
          <a:r>
            <a:rPr lang="ru-RU" sz="2000" kern="1200" dirty="0" smtClean="0"/>
            <a:t> парка</a:t>
          </a:r>
          <a:endParaRPr lang="ru-RU" sz="2000" kern="1200" dirty="0"/>
        </a:p>
      </dsp:txBody>
      <dsp:txXfrm>
        <a:off x="1672834" y="1377395"/>
        <a:ext cx="836417" cy="2855367"/>
      </dsp:txXfrm>
    </dsp:sp>
    <dsp:sp modelId="{A5783A2E-30C8-4A7A-87E6-3E932EB4A05D}">
      <dsp:nvSpPr>
        <dsp:cNvPr id="0" name=""/>
        <dsp:cNvSpPr/>
      </dsp:nvSpPr>
      <dsp:spPr>
        <a:xfrm>
          <a:off x="2509251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экологии Тульского края</a:t>
          </a:r>
          <a:endParaRPr lang="ru-RU" sz="2000" kern="1200" dirty="0"/>
        </a:p>
      </dsp:txBody>
      <dsp:txXfrm>
        <a:off x="2509251" y="1377395"/>
        <a:ext cx="836417" cy="2855367"/>
      </dsp:txXfrm>
    </dsp:sp>
    <dsp:sp modelId="{0C7F0120-8043-4796-B234-888CF158A374}">
      <dsp:nvSpPr>
        <dsp:cNvPr id="0" name=""/>
        <dsp:cNvSpPr/>
      </dsp:nvSpPr>
      <dsp:spPr>
        <a:xfrm>
          <a:off x="3345668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Связь с музеями-заповедниками</a:t>
          </a:r>
          <a:endParaRPr lang="ru-RU" sz="2000" kern="1200" dirty="0"/>
        </a:p>
      </dsp:txBody>
      <dsp:txXfrm>
        <a:off x="3345668" y="1377395"/>
        <a:ext cx="836417" cy="2855367"/>
      </dsp:txXfrm>
    </dsp:sp>
    <dsp:sp modelId="{75A23766-0B5D-4328-9362-9A64AD92780D}">
      <dsp:nvSpPr>
        <dsp:cNvPr id="0" name=""/>
        <dsp:cNvSpPr/>
      </dsp:nvSpPr>
      <dsp:spPr>
        <a:xfrm>
          <a:off x="4182086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географии Тульского  края</a:t>
          </a:r>
          <a:endParaRPr lang="ru-RU" sz="2000" kern="1200" dirty="0"/>
        </a:p>
      </dsp:txBody>
      <dsp:txXfrm>
        <a:off x="4182086" y="1377395"/>
        <a:ext cx="836417" cy="2855367"/>
      </dsp:txXfrm>
    </dsp:sp>
    <dsp:sp modelId="{A3DD352D-358E-4993-8B4A-4B58DDB6B9A0}">
      <dsp:nvSpPr>
        <dsp:cNvPr id="0" name=""/>
        <dsp:cNvSpPr/>
      </dsp:nvSpPr>
      <dsp:spPr>
        <a:xfrm>
          <a:off x="5018503" y="1377395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Изучение проблем охраны природы</a:t>
          </a:r>
          <a:endParaRPr lang="ru-RU" sz="1800" kern="1200" dirty="0"/>
        </a:p>
      </dsp:txBody>
      <dsp:txXfrm>
        <a:off x="5018503" y="1377395"/>
        <a:ext cx="836417" cy="2855367"/>
      </dsp:txXfrm>
    </dsp:sp>
    <dsp:sp modelId="{AF13C6F5-0535-4BCA-8E81-4DD607059A6F}">
      <dsp:nvSpPr>
        <dsp:cNvPr id="0" name=""/>
        <dsp:cNvSpPr/>
      </dsp:nvSpPr>
      <dsp:spPr>
        <a:xfrm>
          <a:off x="5854920" y="1389788"/>
          <a:ext cx="836417" cy="285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по озеленению</a:t>
          </a:r>
          <a:endParaRPr lang="ru-RU" sz="2000" kern="1200" dirty="0"/>
        </a:p>
      </dsp:txBody>
      <dsp:txXfrm>
        <a:off x="5854920" y="1389788"/>
        <a:ext cx="836417" cy="2855367"/>
      </dsp:txXfrm>
    </dsp:sp>
    <dsp:sp modelId="{57615EC4-C976-41D4-A901-654D2C06C3F2}">
      <dsp:nvSpPr>
        <dsp:cNvPr id="0" name=""/>
        <dsp:cNvSpPr/>
      </dsp:nvSpPr>
      <dsp:spPr>
        <a:xfrm flipV="1">
          <a:off x="0" y="4268157"/>
          <a:ext cx="6691338" cy="2464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2173-C53C-4447-B221-72CD7C36AB89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5789-F98F-460F-88A9-24EF9A207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5789-F98F-460F-88A9-24EF9A207BA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381D6C-9278-4B93-AFA4-75B4AEC8949B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C1DAE2-E817-4B35-9049-2B046D7FCD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ll dir="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microsoft.com/office/2007/relationships/diagramDrawing" Target="../diagrams/drawing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diagramDrawing" Target="../diagrams/drawin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diagramDrawing" Target="../diagrams/drawing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285728"/>
            <a:ext cx="7406640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ДУХОВНО-НРАВСТВЕННОГО ВОСПИТАНИЯ В РЕАЛИЗАЦИИ ПЕДАГОГИЧЕСКОГО ПРОЕКТА «РУССКАЯ НАРОДНАЯ ШКОЛА»: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20" y="4786322"/>
            <a:ext cx="490631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 начальных классов</a:t>
            </a:r>
            <a:r>
              <a:rPr lang="ru-RU" dirty="0" smtClean="0"/>
              <a:t> </a:t>
            </a:r>
            <a:r>
              <a:rPr lang="ru-RU" sz="2800" dirty="0" smtClean="0"/>
              <a:t>МКОУ-СОШ №6 </a:t>
            </a:r>
            <a:endParaRPr lang="ru-RU" sz="2800" dirty="0" smtClean="0"/>
          </a:p>
          <a:p>
            <a:pPr algn="r"/>
            <a:r>
              <a:rPr lang="ru-RU" sz="2800" dirty="0" smtClean="0"/>
              <a:t>имени </a:t>
            </a:r>
            <a:r>
              <a:rPr lang="ru-RU" sz="2800" dirty="0" smtClean="0"/>
              <a:t>К.Д. Ушинского</a:t>
            </a:r>
          </a:p>
          <a:p>
            <a:pPr algn="r"/>
            <a:r>
              <a:rPr lang="ru-RU" sz="2800" dirty="0" err="1" smtClean="0"/>
              <a:t>Короленкова</a:t>
            </a:r>
            <a:r>
              <a:rPr lang="ru-RU" sz="2800" smtClean="0"/>
              <a:t> Л.В.</a:t>
            </a:r>
            <a:r>
              <a:rPr lang="ru-RU" sz="2800" smtClean="0"/>
              <a:t>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8076464" cy="596267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/>
              <a:t>	Модель воспитательной системы</a:t>
            </a:r>
            <a:r>
              <a:rPr lang="ru-RU" dirty="0" smtClean="0"/>
              <a:t> состоит из трех </a:t>
            </a:r>
            <a:r>
              <a:rPr lang="ru-RU" dirty="0" err="1" smtClean="0"/>
              <a:t>системообразующих</a:t>
            </a:r>
            <a:r>
              <a:rPr lang="ru-RU" dirty="0" smtClean="0"/>
              <a:t> элементов: </a:t>
            </a:r>
            <a:r>
              <a:rPr lang="ru-RU" b="1" dirty="0" smtClean="0"/>
              <a:t>Деятельность, Отношения, Личность</a:t>
            </a:r>
            <a:r>
              <a:rPr lang="ru-RU" dirty="0" smtClean="0"/>
              <a:t>, интегрирующих  и образующих целостный воспитательный процесс.</a:t>
            </a:r>
          </a:p>
          <a:p>
            <a:pPr algn="just">
              <a:buNone/>
            </a:pPr>
            <a:r>
              <a:rPr lang="ru-RU" dirty="0" smtClean="0"/>
              <a:t>	Модель </a:t>
            </a:r>
            <a:r>
              <a:rPr lang="ru-RU" b="1" dirty="0" smtClean="0"/>
              <a:t>«Личность» </a:t>
            </a:r>
            <a:r>
              <a:rPr lang="ru-RU" dirty="0" smtClean="0"/>
              <a:t>представлена с двух позиций: как своеобразный предполагаемый результат - образ выпускника школы и как направления роста и развития: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индивидуальная траектория развития,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ценностно-ориентированное,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/>
              <a:t>креативное</a:t>
            </a:r>
            <a:r>
              <a:rPr lang="ru-RU" dirty="0" smtClean="0"/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социальное,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интеллектуальное,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спортивно-оздоровительное.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147902" cy="603411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Модель </a:t>
            </a:r>
            <a:r>
              <a:rPr lang="ru-RU" b="1" dirty="0" smtClean="0"/>
              <a:t>«Отношения»</a:t>
            </a:r>
            <a:r>
              <a:rPr lang="ru-RU" dirty="0" smtClean="0"/>
              <a:t> - ключевой компонент воспитательной системы, в котором отражены межличностные, разновозрастные отношения, отношения учащихся со взрослыми и отношение к школе. Уклад жизни школы определяется ее традициями, законами и правилами. Все педагоги и дети ценят правило трех П: принять, понять, признать; правило трех Д: добросердечие, добросовестность, добропорядочность. Педагогический коллектив работает над созданием в социуме имиджа школы - «</a:t>
            </a:r>
            <a:r>
              <a:rPr lang="ru-RU" dirty="0" err="1" smtClean="0"/>
              <a:t>школы</a:t>
            </a:r>
            <a:r>
              <a:rPr lang="ru-RU" dirty="0" smtClean="0"/>
              <a:t> добрых отношений», неповторимого облика, обеспечивающего её привлекательность и популярность.</a:t>
            </a:r>
          </a:p>
          <a:p>
            <a:pPr algn="just">
              <a:buNone/>
            </a:pPr>
            <a:r>
              <a:rPr lang="ru-RU" b="1" dirty="0" smtClean="0"/>
              <a:t>	Модель «Деятельность» </a:t>
            </a:r>
            <a:r>
              <a:rPr lang="ru-RU" dirty="0" smtClean="0"/>
              <a:t>реализуется в следующих направлениях: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познание,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общение,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игра,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творчество,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краеведение.</a:t>
            </a:r>
          </a:p>
          <a:p>
            <a:pPr algn="just">
              <a:buNone/>
            </a:pPr>
            <a:r>
              <a:rPr lang="ru-RU" dirty="0" smtClean="0"/>
              <a:t>	Главные источники человечности, духовно-нравственных ценностей: патриотизм, гражданственность, традиционные российские религии, семья, труд и творчество, природа и искусство, человек и человечество.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8147902" cy="610554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За время работы школы по проблеме духовно-нравственного развития и воспитания сложился арсенал форм, методов и приемов, соединяющих воспитание и обучение в единый процесс.</a:t>
            </a:r>
          </a:p>
          <a:p>
            <a:pPr algn="just">
              <a:buNone/>
            </a:pPr>
            <a:r>
              <a:rPr lang="ru-RU" dirty="0" smtClean="0"/>
              <a:t>	Методический совет школы - необходимое звено управления. В него входят педагоги, ведущие активную исследовательскую и проектную работу, и администрация школы. На качественно новую ступень вышла работа методических объединений: к традиционным формам методической работы прибавился огромный пласт проектно-исследовательской деятельности, результатом которой стали разработки программ, публикации педагогов школы</a:t>
            </a: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52"/>
            <a:ext cx="8005026" cy="64294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	Развитие компетентности педагогов осуществляется в ходе организации работы методического объединения классных руководителей 1-11 классов, творческих групп по проблемам духовно-нравственного воспитания, экспериментальных площадок, в процессе обогащения теоретического и технологического потенциала педагогической деятельности, использования инновационных технологий методической деятельности; ведутся методические дневники классных руководителей; «методическое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»; обогащается научно-методическая деятельность педагогов в их взаимодействии с родителями по формированию семейных духовно-нравственных ценностей у старшеклассников; проводятся научно-практические конференции; осуществляется индивидуальная работа над методическими темами по духовно-нравственной тематике; проводятся педсоветы, формируется банк передового педагогического опыта, активизируется работа по педагогическому самообразованию, организуются мастер-классы, проводятся семинары (15.02.2012 – Система духовно-нравственного воспитания в реализации педагогического проекта «Русская народная школа»).</a:t>
            </a:r>
            <a:endParaRPr lang="ru-RU" sz="2000" dirty="0"/>
          </a:p>
        </p:txBody>
      </p:sp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8147902" cy="65722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Классными руководителями используются в работе с детьми целевые программы «Я - гражданин России», «Твой выбор»,  «Растим здоровое будущее», «Семья и школа», «Шаг в будущее».</a:t>
            </a:r>
          </a:p>
          <a:p>
            <a:pPr>
              <a:buNone/>
            </a:pPr>
            <a:r>
              <a:rPr lang="ru-RU" dirty="0" smtClean="0"/>
              <a:t>	 Принимая во внимание целостность воспитательного процесса, определяя духовно-нравственную культуру как базовую, мы используем оптимальные формы работы на основе личностно-ориентированных гуманистических </a:t>
            </a:r>
            <a:r>
              <a:rPr lang="ru-RU" b="1" dirty="0" smtClean="0"/>
              <a:t>воспитательных технологий: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социализации личности;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душевной гимнастики;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самовоспитания;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сотрудничества;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групповой работы;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проектной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информационно-коммуникативные технологии;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социальной проблемно-ценностной дискуссии;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игровые технологии;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шоу-технологии.</a:t>
            </a:r>
          </a:p>
          <a:p>
            <a:pPr>
              <a:buNone/>
            </a:pPr>
            <a:r>
              <a:rPr lang="ru-RU" dirty="0" smtClean="0"/>
              <a:t>	Воспитательные возможности школы расширяются благодаря действию социально-психологической службы.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8076464" cy="603411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Важная роль в реализации программы по духовно-нравственному воспитанию принадлежит  </a:t>
            </a:r>
            <a:r>
              <a:rPr lang="ru-RU" b="1" dirty="0" smtClean="0"/>
              <a:t>ученическому самоуправлению</a:t>
            </a:r>
            <a:r>
              <a:rPr lang="ru-RU" dirty="0" smtClean="0"/>
              <a:t>. Создана детская  организация «Содружество», объединяющая учащихся 5 - 11 классов. Организации имеют программу, устав, девиз, эмблему. Члены организации живут по правилам, выработанным ими же. Структура детской организации, правила ее жизнедеятельности дают учащимся возможность активно участвовать в жизни школы. Активно действует Совет старшеклассников.</a:t>
            </a:r>
          </a:p>
          <a:p>
            <a:pPr algn="just">
              <a:buNone/>
            </a:pPr>
            <a:r>
              <a:rPr lang="ru-RU" dirty="0" smtClean="0"/>
              <a:t>	Управление </a:t>
            </a:r>
            <a:r>
              <a:rPr lang="ru-RU" b="1" dirty="0" smtClean="0"/>
              <a:t>родительской общественностью</a:t>
            </a:r>
            <a:r>
              <a:rPr lang="ru-RU" dirty="0" smtClean="0"/>
              <a:t> осуществляют родительские комитеты классов и школы решают вопросы оказания школе материально-технической и финансовой помощи и принимают решения по рациональному использованию данных ресурсов, принимают участие в организации общешкольных и классных мероприятий. В состав Совета школы входят  родители, учащиеся старших классов, педагогические работники школы. Создавать открытое образовательное пространство школы помогают сайт школы, школьная газета, публичный отчёт директора школы.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8076464" cy="5962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В системе духовно-нравственного развития и воспитания важной составляющей является </a:t>
            </a:r>
            <a:r>
              <a:rPr lang="ru-RU" b="1" dirty="0" smtClean="0"/>
              <a:t>массовая работа, </a:t>
            </a:r>
            <a:r>
              <a:rPr lang="ru-RU" dirty="0" smtClean="0"/>
              <a:t>организуемая и проводимая школой в разрезе коллективных творческих дел при активном участии органов местного самоуправления,  ветеранских, молодежных организаций, Православной Церкви.</a:t>
            </a:r>
          </a:p>
          <a:p>
            <a:pPr>
              <a:buNone/>
            </a:pPr>
            <a:r>
              <a:rPr lang="ru-RU" dirty="0" smtClean="0"/>
              <a:t>	Значимая ступень развития гражданина - осознанное принятие </a:t>
            </a:r>
            <a:r>
              <a:rPr lang="ru-RU" b="1" dirty="0" smtClean="0"/>
              <a:t>традиций</a:t>
            </a:r>
            <a:r>
              <a:rPr lang="ru-RU" dirty="0" smtClean="0"/>
              <a:t>, ценностей, особых форм культурно-исторической, социальной и духовной жизни родного посёлка, города, района, области. Благодаря традициям, наполняются конкретным, чувственно-выразительным содержанием через семью, родственников, друзей, школу, природную среду и социальное окружение понятия «</a:t>
            </a:r>
            <a:r>
              <a:rPr lang="ru-RU" b="1" dirty="0" smtClean="0"/>
              <a:t>Родная земля Россия», «Малая Родина», «Моя школа».</a:t>
            </a:r>
            <a:r>
              <a:rPr lang="ru-RU" dirty="0" smtClean="0"/>
              <a:t>Традиции расширяют возможности </a:t>
            </a:r>
            <a:r>
              <a:rPr lang="ru-RU" dirty="0" err="1" smtClean="0"/>
              <a:t>межвозрастного</a:t>
            </a:r>
            <a:r>
              <a:rPr lang="ru-RU" dirty="0" smtClean="0"/>
              <a:t> общения, способствуют пониманию детьми смысла жизни наших предков с позиции современного человека. Традиции формируют общие интересы, придают школьной жизни определенную прочность, надежность и постоянство, необыкновенность, привлекательность.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Традиции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8005026" cy="539116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акции</a:t>
            </a:r>
            <a:r>
              <a:rPr lang="ru-RU" sz="3400" dirty="0" smtClean="0"/>
              <a:t> («Дед Мороз +»; «Забота: помощь ветеранам»; «Я  гражданин России»; «Моё здоровье»; «Мы за ЗОЖ»);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праздники</a:t>
            </a:r>
            <a:r>
              <a:rPr lang="ru-RU" sz="3400" dirty="0" smtClean="0"/>
              <a:t> («День Знаний»; «Учителям посвящается»; «</a:t>
            </a:r>
            <a:r>
              <a:rPr lang="ru-RU" sz="3400" dirty="0" err="1" smtClean="0"/>
              <a:t>Осенины</a:t>
            </a:r>
            <a:r>
              <a:rPr lang="ru-RU" sz="3400" dirty="0" smtClean="0"/>
              <a:t>»; «Новогодняя ёлка»; Рождественские колядки; «Масленица»; «Мамин и бабушкин праздник»; «День славянской письменности и культуры, посвящённый святителям Кириллу и </a:t>
            </a:r>
            <a:r>
              <a:rPr lang="ru-RU" sz="3400" dirty="0" err="1" smtClean="0"/>
              <a:t>Мефодию</a:t>
            </a:r>
            <a:r>
              <a:rPr lang="ru-RU" sz="3400" dirty="0" smtClean="0"/>
              <a:t>»; «День Победы»; «Последний Звонок»);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фестивали творчества</a:t>
            </a:r>
            <a:r>
              <a:rPr lang="ru-RU" sz="3400" dirty="0" smtClean="0"/>
              <a:t>, </a:t>
            </a:r>
            <a:r>
              <a:rPr lang="ru-RU" sz="3400" b="1" dirty="0" smtClean="0"/>
              <a:t>творческие мастерские (</a:t>
            </a:r>
            <a:r>
              <a:rPr lang="ru-RU" sz="3400" dirty="0" smtClean="0"/>
              <a:t>«Рукодельница»; «Игрушки на ёлку»; «Мастерим кормушки»; «Золотые руки»);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err="1" smtClean="0"/>
              <a:t>фотовернисажи</a:t>
            </a:r>
            <a:r>
              <a:rPr lang="ru-RU" sz="3400" b="1" dirty="0" smtClean="0"/>
              <a:t> (</a:t>
            </a:r>
            <a:r>
              <a:rPr lang="ru-RU" sz="3400" dirty="0" smtClean="0"/>
              <a:t>«Край наш Тульский»;</a:t>
            </a:r>
            <a:r>
              <a:rPr lang="ru-RU" sz="3400" b="1" dirty="0" smtClean="0"/>
              <a:t> </a:t>
            </a:r>
            <a:r>
              <a:rPr lang="ru-RU" sz="3400" dirty="0" smtClean="0"/>
              <a:t>«Память семьи»;</a:t>
            </a:r>
            <a:r>
              <a:rPr lang="ru-RU" sz="3400" b="1" dirty="0" smtClean="0"/>
              <a:t> </a:t>
            </a:r>
            <a:r>
              <a:rPr lang="ru-RU" sz="3400" dirty="0" smtClean="0"/>
              <a:t>«Школьные моменты»; «Окно в природу»);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встречи в краеведческом музее «Тульские древности»;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посещение </a:t>
            </a:r>
            <a:r>
              <a:rPr lang="ru-RU" sz="3400" b="1" dirty="0" err="1" smtClean="0"/>
              <a:t>Всехсвятского</a:t>
            </a:r>
            <a:r>
              <a:rPr lang="ru-RU" sz="3400" b="1" dirty="0" smtClean="0"/>
              <a:t> собора;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классные часы и часы общения (</a:t>
            </a:r>
            <a:r>
              <a:rPr lang="ru-RU" sz="3400" dirty="0" smtClean="0"/>
              <a:t>«Душа – это мой внутренний мир», «Мой мир общения», «О красоте и добре», «Стать самим собой», «Познаю себя», «Воспитаю себя», «Умей помочь себе»);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err="1" smtClean="0"/>
              <a:t>портфолио</a:t>
            </a:r>
            <a:r>
              <a:rPr lang="ru-RU" sz="3400" b="1" dirty="0" smtClean="0"/>
              <a:t> личных достижений</a:t>
            </a:r>
            <a:r>
              <a:rPr lang="ru-RU" sz="3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дни здоровья (</a:t>
            </a:r>
            <a:r>
              <a:rPr lang="ru-RU" sz="3400" dirty="0" smtClean="0"/>
              <a:t>«Осенний марафон»,</a:t>
            </a:r>
            <a:r>
              <a:rPr lang="ru-RU" sz="3400" b="1" dirty="0" smtClean="0"/>
              <a:t> </a:t>
            </a:r>
            <a:r>
              <a:rPr lang="ru-RU" sz="3400" dirty="0" smtClean="0"/>
              <a:t>«Зимние народные забавы»,</a:t>
            </a:r>
            <a:r>
              <a:rPr lang="ru-RU" sz="3400" b="1" dirty="0" smtClean="0"/>
              <a:t> </a:t>
            </a:r>
            <a:r>
              <a:rPr lang="ru-RU" sz="3400" dirty="0" smtClean="0"/>
              <a:t>«Снежный город»;</a:t>
            </a:r>
            <a:r>
              <a:rPr lang="ru-RU" sz="3400" b="1" dirty="0" smtClean="0"/>
              <a:t> </a:t>
            </a:r>
            <a:r>
              <a:rPr lang="ru-RU" sz="3400" dirty="0" smtClean="0"/>
              <a:t>«День защиты детей»;</a:t>
            </a:r>
            <a:r>
              <a:rPr lang="ru-RU" sz="3400" b="1" dirty="0" smtClean="0"/>
              <a:t> </a:t>
            </a:r>
            <a:r>
              <a:rPr lang="ru-RU" sz="3400" dirty="0" smtClean="0"/>
              <a:t>«Безопасное движение»);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операции (</a:t>
            </a:r>
            <a:r>
              <a:rPr lang="ru-RU" sz="3400" dirty="0" smtClean="0"/>
              <a:t>«Чистый школьный двор»;</a:t>
            </a:r>
            <a:r>
              <a:rPr lang="ru-RU" sz="3400" b="1" dirty="0" smtClean="0"/>
              <a:t> </a:t>
            </a:r>
            <a:r>
              <a:rPr lang="ru-RU" sz="3400" dirty="0" smtClean="0"/>
              <a:t>«Украсим мир цветами»;«Чистая вода»;</a:t>
            </a:r>
            <a:r>
              <a:rPr lang="ru-RU" sz="3400" b="1" dirty="0" smtClean="0"/>
              <a:t> </a:t>
            </a:r>
            <a:r>
              <a:rPr lang="ru-RU" sz="3400" dirty="0" smtClean="0"/>
              <a:t>«Покормите птиц зимой»;</a:t>
            </a:r>
            <a:r>
              <a:rPr lang="ru-RU" sz="3400" b="1" dirty="0" smtClean="0"/>
              <a:t> </a:t>
            </a:r>
            <a:r>
              <a:rPr lang="ru-RU" sz="3400" dirty="0" smtClean="0"/>
              <a:t>«Внимание: гололёд»);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/>
              <a:t>галереи (</a:t>
            </a:r>
            <a:r>
              <a:rPr lang="ru-RU" sz="3400" dirty="0" smtClean="0"/>
              <a:t>«Моя родословная»; «Мы против вредных привычек»;</a:t>
            </a:r>
            <a:r>
              <a:rPr lang="ru-RU" sz="3400" b="1" dirty="0" smtClean="0"/>
              <a:t> </a:t>
            </a:r>
            <a:r>
              <a:rPr lang="ru-RU" sz="3400" dirty="0" smtClean="0"/>
              <a:t>«Экспозиция для школьного музея»; музейные уроки.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52"/>
            <a:ext cx="8076464" cy="635798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Ученический и педагогический коллективы тесно сотрудничают с учреждениями дополнительного образования. На базе школы работают кружки и секции: «Ритмика», «Здравствуй, музей!», «Тула. Век </a:t>
            </a:r>
            <a:r>
              <a:rPr lang="en-US" dirty="0" smtClean="0"/>
              <a:t>XX</a:t>
            </a:r>
            <a:r>
              <a:rPr lang="ru-RU" dirty="0" smtClean="0"/>
              <a:t>», «Ветер странствий», «Традиции и обычаи русского народа», ансамбль русской песни «Калинка», вокальный ансамбль «</a:t>
            </a:r>
            <a:r>
              <a:rPr lang="ru-RU" dirty="0" err="1" smtClean="0"/>
              <a:t>Домисольки</a:t>
            </a:r>
            <a:r>
              <a:rPr lang="ru-RU" dirty="0" smtClean="0"/>
              <a:t>», детский музыкальный театр, «Юный стрелок», «Баскетбол».</a:t>
            </a:r>
          </a:p>
          <a:p>
            <a:pPr algn="just">
              <a:buNone/>
            </a:pPr>
            <a:r>
              <a:rPr lang="ru-RU" dirty="0" smtClean="0"/>
              <a:t>	Школа активно сотрудничает с </a:t>
            </a:r>
            <a:r>
              <a:rPr lang="ru-RU" b="1" dirty="0" smtClean="0"/>
              <a:t>семьей</a:t>
            </a:r>
            <a:r>
              <a:rPr lang="ru-RU" dirty="0" smtClean="0"/>
              <a:t>, создавая общее, открытое для социальной среды школьно-семейное пространство, где слышат звон колоколов и стремятся к тому, чтобы школа была не только учреждением, где учат, но и «социальной семьей». Объединение семьи и школы в деле воспитания создает благоприятные возможности для укрепления гражданственности, для приобщения к ценностям и традициям российской семьи: любовь, верность, здоровье, почитание родителей, забота о младших и старших; бережное отношение к жизни человека, к продолжению рода. Реализуется программа педагогического всеобуча родителей, проводятся совместные мероприятия детей и родителей, организуется участие в праздниках, проводятся индивидуальные консультации.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05026" cy="642942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500" dirty="0" smtClean="0"/>
              <a:t>Важным условием педагогического управления является </a:t>
            </a:r>
            <a:r>
              <a:rPr lang="ru-RU" sz="3500" b="1" dirty="0" smtClean="0"/>
              <a:t>получение объективной информации</a:t>
            </a:r>
            <a:r>
              <a:rPr lang="ru-RU" sz="3500" dirty="0" smtClean="0"/>
              <a:t> о реализации программы духовно-нравственного воспитания и развития школьников.</a:t>
            </a:r>
          </a:p>
          <a:p>
            <a:pPr algn="just">
              <a:buNone/>
            </a:pPr>
            <a:r>
              <a:rPr lang="ru-RU" sz="3500" dirty="0" smtClean="0"/>
              <a:t>	Эффективность </a:t>
            </a:r>
            <a:r>
              <a:rPr lang="ru-RU" sz="3500" b="1" dirty="0" smtClean="0"/>
              <a:t>обратной связи</a:t>
            </a:r>
            <a:r>
              <a:rPr lang="ru-RU" sz="3500" dirty="0" smtClean="0"/>
              <a:t> обеспечивается в процессе анализа результатов инновационного развития школы.</a:t>
            </a:r>
          </a:p>
          <a:p>
            <a:pPr algn="just">
              <a:buNone/>
            </a:pPr>
            <a:r>
              <a:rPr lang="ru-RU" sz="3500" dirty="0" smtClean="0"/>
              <a:t>	К формам анализа результатов мы относим: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обобщение, анализ и представление результатов опросов, статистических исследований, мониторинга успешности учащихся;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мониторинг образовательных потребностей учащихся;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мониторинг комфортности пребывания в школе и удовлетворенности качеством образовательных услуг учеников и их родителей;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 обсуждение, анализ, обобщение работы учителей в контексте проектной деятельности и функционирования методобъединений и творческих групп; анализ промежуточных результатов и подведение итогов на методическом совете школы;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 творческие отчеты педагогов и организаторов творческих групп, ежегодный открытый отчет директора школы на общешкольном родительском собрании о результатах образовательной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 участие в мероприятиях, организуемых управлением образования, кафедрой гуманитарного образования ГОУ ДПО ТО «ИПК и ППРОТО»;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 экспертиза инновационного потенциала педагогического коллектива, творческих групп, осуществляемая специалистами ГОУ ДПО ТО «ИПК и ППРОТО» на разных этапах реализации программы развития «Русская народная школа», системообразующим направлением которой является духовно-нравственное воспитание и развитие с 2000 года.</a:t>
            </a:r>
          </a:p>
          <a:p>
            <a:pPr algn="just">
              <a:buNone/>
            </a:pPr>
            <a:r>
              <a:rPr lang="ru-RU" sz="3500" dirty="0" smtClean="0"/>
              <a:t>Соответственно основными формами представления результатов являются: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 материалы конференций, педагогических чтений, научно-практических семинаров, творческих отчётов, проводимых на базе школы для педагогической общественности города и района, целью проведения которых является соорганизация управленческих позиций педагогического коллектива школы и социальных партнёров;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500" dirty="0" smtClean="0"/>
              <a:t> консультационная деятельность педагогов и администрации школы;</a:t>
            </a:r>
          </a:p>
          <a:p>
            <a:pPr algn="just">
              <a:buNone/>
            </a:pPr>
            <a:endParaRPr lang="ru-RU" sz="3500" dirty="0"/>
          </a:p>
        </p:txBody>
      </p:sp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8147902" cy="59626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В национальной образовательной инициативе «Наша  новая школа» определены пути развития российского образования и акцентировано внимание на том, что инновационные пути развития России будут реально осуществляться  здоровыми, интеллектуальными, мобильными людьми, духовно-нравственными, любящими свою Родину, знающими её историю, заботящимися о её благосостоянии. В Послании Федеральному Собранию 5 ноября 2008 г. Дмитрий Анатольевич  Медведев обратил внимание на  «ценности, общественные идеалы и нравственные принципы», которые лежат в основе современной государственной политики,  которые «выстраданы и выверены за века» отечественной истории и без которых «мы не можем представить себе нашу страну»: СПРАВЕДЛИВОСТЬ; СВОБОДА личная и национальная, а также свобода предпринимательства, слова, вероисповедания, выбора места жительства и рода занятий; ЖИЗНЬ ЧЕЛОВЕКА; МЕЖНАЦИОНАЛЬНЫЙ МИР; СЕМЕЙНЫЕ ТРАДИЦИИ; ЛЮБОВЬ и ВЕРНОСТЬ; ЗАБОТА о младших и старших; ПАТРИОТИЗМ; ВЕРА в РОССИЮ; ЕДИНСТВО РОССИЙСКОЙ НАЦИИ.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8076464" cy="664371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000" b="1" dirty="0" smtClean="0"/>
              <a:t>Показателями результативности </a:t>
            </a:r>
            <a:r>
              <a:rPr lang="ru-RU" sz="4000" dirty="0" smtClean="0"/>
              <a:t>работы школы по духовно-нравственному развитию и воспитанию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развитие школьной гуманистической воспитательной системы, где главным критерием является развитие личности ребенка, вхождение его в мир культуры со знанием истории своей страны;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комфортность и безопасность образовательной среды, климат взаимоотношений в школе, по определению учащихся и педагогов, - «положительный», «доброжелательный», «теплый»;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координация деятельности и взаимодействие всех звеньев системы: базового и дополнительного образования, школы и социума,   школы и семьи;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 развитие и совершенствование системы дополнительного образования в школе;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 взаимодействие и координация усилий всех участников образовательного процесса в организации досуга и каникулярного времени учащихся, в профилактической работе по предупреждению безнадзорности  и правонарушений среди несовершеннолетних;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 освоение и использование в практической деятельности новых педагогических технологий и методик воспитательной работы с учетом принципов православной педагогики;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использование разнообразных средств воспитания общей культуры, верности духовным традициям России, ответственности, правосознания, уважения к ценностям современного общества, сформированного на основе духовных ценностей российской культуры;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развитие форм ученического самоуправления;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дальнейшее развитие и совершенствование работы по воспитанию здорового образа жизни и негативного отношения к вредным и пагубным привычкам;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расширение диапазона мероприятий для раскрытия, развития и реализации творческих, учебно-исследовательских способностей учащихся, для духовно-нравственного развития: возросло количество победителей и лауреатов конкурсов разного уровня, расширилась вариативность участия обучающихся 1-11 классов школы в различных номинациях творческих конкурсов;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развитие  исследовательской деятельности  учащихся: проведение ученических конференций по организации предметно-исследовательских и проектных работ учащихся, конкурсов компьютерных презентаций, творческих мастерских, участие в областных научно-практических конференциях, Толстовских чтениях, Всероссийских открытых олимпиадах;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увеличение доли учащихся, вовлеченных в проектную деятельность с использованием средств информационно-коммуникативных технологий;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активизация социально-психологической помощи при решении наиболее актуальных и сложных проблем в воспитательной работе с учащимися, с семьями учащихся.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786742" cy="421484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В качестве творческого отчета педагогического коллектива МКОУ-СОШ №6 им. К.Д. Ушинского  был проведен городской семинар «Система духовно-нравственного воспитания в реализации педагогического проекта «Русская народная школа» 15 февраля 2012 года.</a:t>
            </a: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33588" cy="5962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800" dirty="0" smtClean="0"/>
              <a:t>На семинаре обсуждались актуальные проблемы: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«Система духовно-нравственного воспитания на примере предметов эстетического цикла» </a:t>
            </a:r>
            <a:r>
              <a:rPr lang="ru-RU" i="1" dirty="0" smtClean="0"/>
              <a:t>Голышева Оксана Витальевна, заместитель директора по ВР, учитель музыки и МХК, старший преподаватель кафедры гуманитарного образования ГОУ ДПО ТО «ИПК и ППРО ТО»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«Роль предметного курса «Детский мир» К.Д. Ушинского в духовно-нравственном становлении младших школьников» </a:t>
            </a:r>
            <a:r>
              <a:rPr lang="ru-RU" i="1" dirty="0" err="1" smtClean="0"/>
              <a:t>Сергейчева</a:t>
            </a:r>
            <a:r>
              <a:rPr lang="ru-RU" i="1" dirty="0" smtClean="0"/>
              <a:t> Любовь Алексеевна, руководитель ШМО учителей начальных классов, учитель высшей категории</a:t>
            </a:r>
          </a:p>
          <a:p>
            <a:pPr marL="596646" indent="-514350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5891234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Font typeface="+mj-lt"/>
              <a:buAutoNum type="arabicPeriod" startAt="3"/>
            </a:pPr>
            <a:r>
              <a:rPr lang="ru-RU" dirty="0" smtClean="0"/>
              <a:t>«Место музея истории школы в системе духовно-нравственного воспитания» </a:t>
            </a:r>
            <a:r>
              <a:rPr lang="ru-RU" i="1" dirty="0" smtClean="0"/>
              <a:t>Сергиевская Нинель Михайловна, «Отличник народного просвещения»</a:t>
            </a:r>
          </a:p>
          <a:p>
            <a:pPr marL="596646" indent="-514350">
              <a:buFont typeface="+mj-lt"/>
              <a:buAutoNum type="arabicPeriod" startAt="3"/>
            </a:pPr>
            <a:r>
              <a:rPr lang="ru-RU" dirty="0" smtClean="0"/>
              <a:t>«Роль православия в формировании духовной культуры школьников» </a:t>
            </a:r>
            <a:r>
              <a:rPr lang="ru-RU" i="1" dirty="0" err="1" smtClean="0"/>
              <a:t>Маёрова</a:t>
            </a:r>
            <a:r>
              <a:rPr lang="ru-RU" i="1" dirty="0" smtClean="0"/>
              <a:t> Галина Петровна, учитель истории, обществознания и основ православной культуры, учитель 1 категории, руководитель ШМО классных руководителей</a:t>
            </a:r>
          </a:p>
          <a:p>
            <a:pPr marL="596646" indent="-514350">
              <a:buFont typeface="+mj-lt"/>
              <a:buAutoNum type="arabicPeriod" startAt="3"/>
            </a:pPr>
            <a:r>
              <a:rPr lang="ru-RU" dirty="0" smtClean="0"/>
              <a:t>«Родной язык и литература – наше национальное достояние» </a:t>
            </a:r>
            <a:r>
              <a:rPr lang="ru-RU" i="1" dirty="0" smtClean="0"/>
              <a:t>Чурсина Ольга Игоревна, руководитель ШМО учителей русского языка и литературы, учитель высшей категории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85926"/>
            <a:ext cx="7933588" cy="446247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dirty="0" smtClean="0"/>
              <a:t>«Реализация модели «Русская народная школа» (опыт работы)</a:t>
            </a:r>
          </a:p>
          <a:p>
            <a:pPr algn="ctr">
              <a:buNone/>
            </a:pPr>
            <a:r>
              <a:rPr lang="ru-RU" sz="4000" i="1" dirty="0" smtClean="0"/>
              <a:t>	Мелешко Татьяна Ивановна, директор МКОУ-СОШ №6, Заслуженный учитель РФ</a:t>
            </a:r>
            <a:endParaRPr lang="ru-RU" sz="4000" dirty="0"/>
          </a:p>
        </p:txBody>
      </p:sp>
    </p:spTree>
  </p:cSld>
  <p:clrMapOvr>
    <a:masterClrMapping/>
  </p:clrMapOvr>
  <p:transition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Выписка из протокола  заседания регионального экспертного Совета от 14.06.1995 года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78634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smtClean="0"/>
              <a:t>Повестка дня: </a:t>
            </a:r>
            <a:r>
              <a:rPr lang="ru-RU" dirty="0" smtClean="0"/>
              <a:t>экспертиза педагогического проекта реализации идей Русской народной школы</a:t>
            </a:r>
          </a:p>
          <a:p>
            <a:pPr>
              <a:buNone/>
            </a:pPr>
            <a:r>
              <a:rPr lang="ru-RU" u="sng" dirty="0" smtClean="0"/>
              <a:t>Постановили: </a:t>
            </a:r>
            <a:r>
              <a:rPr lang="ru-RU" dirty="0" smtClean="0"/>
              <a:t>признать педагогическую целесообразность  </a:t>
            </a:r>
            <a:r>
              <a:rPr lang="ru-RU" dirty="0" err="1" smtClean="0"/>
              <a:t>педпроекта</a:t>
            </a:r>
            <a:r>
              <a:rPr lang="ru-RU" dirty="0" smtClean="0"/>
              <a:t> «Русская народная школа», реализуемого на базе СШ №6, и рекомендовать отделам образования  администрации Центрального района зарегистрировать СШ №6 как экспериментальную площадку сроком на 5 лет.</a:t>
            </a:r>
            <a:r>
              <a:rPr lang="en-US" dirty="0" smtClean="0"/>
              <a:t> </a:t>
            </a:r>
            <a:r>
              <a:rPr lang="ru-RU" dirty="0" smtClean="0"/>
              <a:t>Авторам проекта доработать программу «Русская народная школа» с учетом замечаний РЭС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Педагогические идеи К.Д. Ушинского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«О необходимости сделать русские школы русскими»</a:t>
            </a:r>
          </a:p>
          <a:p>
            <a:pPr algn="ctr">
              <a:buNone/>
            </a:pPr>
            <a:r>
              <a:rPr lang="ru-RU" sz="4000" dirty="0" smtClean="0"/>
              <a:t>«Скудность наших сведений о России зависит от многих причин; но, конечно, прежде всего, от того, что мы ее не изучаем или изучаем плохо…»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«Еще недавно мы старались во всем подражать иностранцам; теперь другая мода. Но, право, нам не мешало бы занять вместо всех прочих одну черту из западного образования – черту уважения к своему Отечеству; а мы её-то, именно её, единственно годную для заимствования во сей полноте, и пропустили. Не мешало бы нам занять её не за тем, чтоб быть иностранцами, а лишь затем, чтоб не быть ими посреди своей Родины…»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Общефилософские постулаты и идеи Русской народной школы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 системы образования – воспитание Человека как субъекта культурно-исторического процесса, отражающего в себе исторический разум, культуру человечества, чувствующего свою ответственность перед будущим.</a:t>
            </a:r>
          </a:p>
          <a:p>
            <a:pPr>
              <a:buNone/>
            </a:pPr>
            <a:r>
              <a:rPr lang="ru-RU" dirty="0" smtClean="0"/>
              <a:t>Цель системы образования – развивающаяся личность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идеи народной школы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428736"/>
          <a:ext cx="8286776" cy="489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147902" cy="603411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Ежегодно проводимые Международные Рождественские Чтения, Областные Рождественские Чтения дают верные ориентиры благотворной работы по духовно-нравственному развитию и воспитанию.</a:t>
            </a:r>
          </a:p>
          <a:p>
            <a:pPr algn="just">
              <a:buNone/>
            </a:pPr>
            <a:r>
              <a:rPr lang="ru-RU" dirty="0" smtClean="0"/>
              <a:t>	На основе анализа  практики деятельности педагогического коллектива, изучения приоритетов развития школы, социального заказа,   обновления нормативной правовой базы разработана концепция воспитательной системы, конкретизированы представления о содержании и основных  направлениях Программы  развития «Русская народная школа» и программы воспитательной работы по духовно-нравственному развитию и воспитанию, что позволяет решать проблемы комплексно, охватывая своим воздействием все поколения, пронизывая все стороны жизни: социально-экономическую, политическую, правовую, педагогическую.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357298"/>
          <a:ext cx="828677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идеи народной школы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идеи народной школы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народной школы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214546" y="1214422"/>
            <a:ext cx="6572296" cy="2214578"/>
            <a:chOff x="1285852" y="1643050"/>
            <a:chExt cx="6572296" cy="221457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7488" y="1643050"/>
              <a:ext cx="3000396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ИНДИВИДУАЛЬНОСТЬ</a:t>
              </a:r>
              <a:endParaRPr lang="ru-RU" sz="20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857752" y="3071810"/>
              <a:ext cx="3000396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Педагогические взгляды или неповторимые </a:t>
              </a:r>
              <a:r>
                <a:rPr lang="ru-RU" dirty="0"/>
                <a:t>м</a:t>
              </a:r>
              <a:r>
                <a:rPr lang="ru-RU" dirty="0" smtClean="0"/>
                <a:t>анеры общения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85852" y="3071810"/>
              <a:ext cx="3000396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Личностные характеристики учителя</a:t>
              </a:r>
              <a:endParaRPr lang="ru-RU" dirty="0"/>
            </a:p>
          </p:txBody>
        </p:sp>
        <p:sp>
          <p:nvSpPr>
            <p:cNvPr id="7" name="Стрелка вниз 6"/>
            <p:cNvSpPr/>
            <p:nvPr/>
          </p:nvSpPr>
          <p:spPr>
            <a:xfrm rot="2700000">
              <a:off x="3252936" y="2467125"/>
              <a:ext cx="142876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-2700000">
              <a:off x="5396075" y="2467126"/>
              <a:ext cx="142876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71538" y="3857628"/>
            <a:ext cx="8001088" cy="2357454"/>
            <a:chOff x="357158" y="3857628"/>
            <a:chExt cx="8001088" cy="235745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000364" y="3857628"/>
              <a:ext cx="3000396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ЦЕЛОСТНОСТЬ</a:t>
              </a:r>
              <a:endParaRPr lang="ru-RU" sz="28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7158" y="5429264"/>
              <a:ext cx="2428924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Системность</a:t>
              </a:r>
              <a:endParaRPr lang="ru-RU" sz="28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14678" y="5429264"/>
              <a:ext cx="2428924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Устойчивость</a:t>
              </a:r>
              <a:endParaRPr lang="ru-RU" sz="28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000760" y="5429264"/>
              <a:ext cx="2357486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Разносторонность</a:t>
              </a:r>
              <a:endParaRPr lang="ru-RU" sz="2000" dirty="0"/>
            </a:p>
          </p:txBody>
        </p:sp>
        <p:sp>
          <p:nvSpPr>
            <p:cNvPr id="14" name="Стрелка вниз 13"/>
            <p:cNvSpPr/>
            <p:nvPr/>
          </p:nvSpPr>
          <p:spPr>
            <a:xfrm rot="2700000">
              <a:off x="2895745" y="4681703"/>
              <a:ext cx="142876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4429124" y="4786322"/>
              <a:ext cx="142876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 rot="-2700000">
              <a:off x="6039018" y="4681703"/>
              <a:ext cx="142876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народной школы</a:t>
            </a:r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1762148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285749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НАРОДНАЯ ШКОЛА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-178627" y="892951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35753" y="132157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5538421" y="1462447"/>
            <a:ext cx="427056" cy="359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7715272" y="121442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6286512" y="928670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6008693" y="1206489"/>
            <a:ext cx="1031886" cy="333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29322" y="2786058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2643174" y="2714620"/>
            <a:ext cx="571504" cy="284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214546" y="3571876"/>
            <a:ext cx="1023934" cy="4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4251323" y="382111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30445" y="3571875"/>
            <a:ext cx="999009" cy="500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85720" y="4143380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КРАЕВЕДЕНИЕ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57554" y="4143380"/>
            <a:ext cx="2562244" cy="56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ОБУЧЕНИЕ НАРОДНЫМ РЕМЕСЛАМ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57950" y="4143380"/>
            <a:ext cx="2571768" cy="552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НА ТРАДИЦИЯХ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ИСТОРИЧЕСКОЕ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ЛИТЕРАТУРНОЕ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43108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ПРИРОДНОЕ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/>
              <a:t>ДЕКАОРАТИВНО-ПРИКЛАДНОЕ ИСКУССТВО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/>
              <a:t>НАРОДНЫЕ ПРОМЫСЛЫ  РОССИИ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714744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ИЗОБРАЗИТЕЛЬНОЕ ИСКУССТВО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786578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700" dirty="0" smtClean="0"/>
              <a:t>ФОЛЬКЛОРНОЕ ТВОРЧЕСТВО</a:t>
            </a:r>
            <a:endParaRPr lang="ru-RU" sz="17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572396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МУЗЕЙ ИСТОРИИ ШКОЛЫ</a:t>
            </a:r>
            <a:endParaRPr lang="ru-RU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286776" y="4929198"/>
            <a:ext cx="428628" cy="192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КРУЖКИ ДПИ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5720" y="1571612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ЭЛЕМЕНТОВ НАРОДНОЙ ПЕДАГОГИКИ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1571612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НАЦИОНАЛЬНЫЙ КОМПОНЕНТ В ПРЕПОДАВАНИИ УЧЕБНЫХ ПРЕДМЕТОВ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42844" y="214290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МЕТОДИКА НАЧАЛЬНОГО ОБУЧЕНИЯ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14348" y="857232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ДЕТСКИЙ МИР</a:t>
            </a:r>
            <a:endParaRPr lang="ru-RU" sz="1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500794" y="142852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ИСТОРИЯ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786182" y="500042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ПРЕДМЕТЫ ЕСТЕСТВЕННО-МАТЕМАТИЧЕСКОГО ЦИКЛА</a:t>
            </a:r>
            <a:endParaRPr lang="ru-RU" sz="1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500794" y="857232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МУЗЫКА И ДР.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786182" y="1071546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ЛИТЕРАТУРА, ЯЗЫК</a:t>
            </a:r>
            <a:endParaRPr lang="ru-RU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1500198" cy="628654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ru-RU" dirty="0" smtClean="0"/>
              <a:t>Новые  учебные предметы и факультативные курсы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00298" y="357166"/>
          <a:ext cx="6286544" cy="62151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64455"/>
                <a:gridCol w="1822089"/>
              </a:tblGrid>
              <a:tr h="355577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Детская</a:t>
                      </a:r>
                      <a:r>
                        <a:rPr lang="ru-RU" sz="1600" b="0" baseline="0" dirty="0" smtClean="0"/>
                        <a:t> литература</a:t>
                      </a:r>
                      <a:endParaRPr lang="ru-RU" sz="1600" b="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ru-RU" sz="1600" b="0" dirty="0" smtClean="0"/>
                    </a:p>
                    <a:p>
                      <a:pPr algn="ctr"/>
                      <a:endParaRPr lang="ru-RU" sz="1600" b="0" dirty="0" smtClean="0"/>
                    </a:p>
                    <a:p>
                      <a:pPr algn="ctr"/>
                      <a:endParaRPr lang="ru-RU" sz="1600" b="0" dirty="0" smtClean="0"/>
                    </a:p>
                    <a:p>
                      <a:pPr algn="ctr"/>
                      <a:r>
                        <a:rPr lang="ru-RU" sz="1600" b="0" dirty="0" smtClean="0"/>
                        <a:t>Начальные</a:t>
                      </a:r>
                    </a:p>
                    <a:p>
                      <a:pPr algn="ctr"/>
                      <a:r>
                        <a:rPr lang="ru-RU" sz="1600" b="0" dirty="0" smtClean="0"/>
                        <a:t>классы</a:t>
                      </a:r>
                      <a:endParaRPr lang="ru-RU" sz="1600" b="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Детский мир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Природа</a:t>
                      </a:r>
                      <a:r>
                        <a:rPr lang="ru-RU" sz="1600" baseline="0" dirty="0" smtClean="0"/>
                        <a:t> и мы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 русских сказок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музыкальный фольклор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Художественный труд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 Тульского края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классы</a:t>
                      </a:r>
                      <a:endParaRPr lang="ru-RU" sz="1600" dirty="0"/>
                    </a:p>
                  </a:txBody>
                  <a:tcPr/>
                </a:tc>
              </a:tr>
              <a:tr h="5258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Декоративно-прикладное</a:t>
                      </a:r>
                      <a:r>
                        <a:rPr lang="ru-RU" sz="1600" baseline="0" dirty="0" smtClean="0"/>
                        <a:t> искусство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5-11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Русские народные промыслы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5-9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фольклор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Русская словесность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Литературное краеведение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7,9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 русской рукописной книги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 математики в России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7,9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Русское музыкальное искусство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народный костюм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 классы</a:t>
                      </a:r>
                      <a:endParaRPr lang="ru-RU" sz="1600" dirty="0"/>
                    </a:p>
                  </a:txBody>
                  <a:tcPr/>
                </a:tc>
              </a:tr>
              <a:tr h="3555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Традиции и обычаи русской кухни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 классы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РАБОТЫ ШКОЛЫ ПО КРАЕВЕДЕНИЮ</a:t>
            </a:r>
            <a:endParaRPr lang="ru-RU" dirty="0"/>
          </a:p>
        </p:txBody>
      </p:sp>
      <p:graphicFrame>
        <p:nvGraphicFramePr>
          <p:cNvPr id="29" name="Схема 28"/>
          <p:cNvGraphicFramePr/>
          <p:nvPr/>
        </p:nvGraphicFramePr>
        <p:xfrm>
          <a:off x="2714612" y="1857364"/>
          <a:ext cx="60245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256" y="2176482"/>
            <a:ext cx="2352042" cy="332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РАБОТЫ ШКОЛЫ ПО КРАЕВЕДЕНИЮ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714488"/>
          <a:ext cx="669133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1720" y="857232"/>
            <a:ext cx="2162280" cy="28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РАБОТЫ ШКОЛЫ ПО КРАЕВЕДЕНИЮ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285984" y="1611314"/>
          <a:ext cx="669133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428736"/>
            <a:ext cx="1833557" cy="259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59" y="4786322"/>
            <a:ext cx="2247925" cy="16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РАБОТЫ ШКОЛЫ ПО КРАЕВЕДЕНИЮ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00174"/>
          <a:ext cx="669133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929198"/>
            <a:ext cx="2288339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857232"/>
            <a:ext cx="24150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8005026" cy="635798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Системный подход высвечивает стратегические </a:t>
            </a:r>
            <a:r>
              <a:rPr lang="ru-RU" b="1" dirty="0" smtClean="0"/>
              <a:t>направления</a:t>
            </a:r>
            <a:r>
              <a:rPr lang="ru-RU" dirty="0" smtClean="0"/>
              <a:t> развития школы, которые формируют новую модель управления образовательным процессом. Ее основа состоит в открытой позиции всех участников творческого процесса, в необходимости и желании работать единой командой.</a:t>
            </a:r>
          </a:p>
          <a:p>
            <a:pPr algn="just">
              <a:buNone/>
            </a:pPr>
            <a:r>
              <a:rPr lang="ru-RU" dirty="0" smtClean="0"/>
              <a:t>	Инвариант управленческих действий школы по реализации прав обучающихся (воспитанников) на свободу совести и религии, как того требуют Конвенция о правах ребёнка, Конституция Российской Федерации, Закон Российской Федерации «Об образовании», ориентирован на: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информирование участников образовательного процесса по направлениям духовно-нравственного развития и воспитания;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изучение  и учёт образовательных запросов обучающихся и их родителей при определении содержания образования;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создание комплекса условий, необходимых для достижения качества образования;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организацию мониторинга качества и результатов образования.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РАБОТЫ ШКОЛЫ ПО КРАЕВЕДЕНИЮ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95240" y="1754190"/>
          <a:ext cx="669133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643314"/>
            <a:ext cx="2189402" cy="14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000108"/>
            <a:ext cx="2595554" cy="1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362216" cy="58912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Духовно-нравственное воспитание в школе - это вся школа, открытая для жизни и открывающая перед учащимися настоящую Россию в ее историческом и духовном величии, широте социальных, культурных, духовных, экономических возможностей. Соответственно базовым механизмом управления развитием качества духовно-нравственного развития и воспитания становится соорганизация управленческих позиций субъектов образовательной 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сфер посёлка, района, области, страны.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8219340" cy="574835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400" dirty="0" smtClean="0"/>
              <a:t>Главная </a:t>
            </a:r>
            <a:r>
              <a:rPr lang="ru-RU" sz="3400" b="1" dirty="0" smtClean="0"/>
              <a:t>идея,</a:t>
            </a:r>
            <a:r>
              <a:rPr lang="ru-RU" sz="3400" dirty="0" smtClean="0"/>
              <a:t> положенная в основу концепции программы по духовно-нравственному воспитанию и развитию, - это воспитание духовно- нравственной личности, инициативной, творческой, способной самостоятельно находить выход из проблемной ситуации, с чертами русского характера: трудолюбие, честность, порядочность; создание условий для становления здорового человека, полезного и востребованного обществом; становление личности, руководствующейся в своей жизнедеятельности общечеловеческими ценностями.</a:t>
            </a:r>
          </a:p>
          <a:p>
            <a:pPr algn="just">
              <a:buNone/>
            </a:pPr>
            <a:r>
              <a:rPr lang="ru-RU" sz="3400" dirty="0" smtClean="0"/>
              <a:t>	Духовно-нравственное воспитание на основе православных традиций формирует </a:t>
            </a:r>
            <a:r>
              <a:rPr lang="ru-RU" sz="3400" b="1" dirty="0" smtClean="0"/>
              <a:t>ядро личности</a:t>
            </a:r>
            <a:r>
              <a:rPr lang="ru-RU" sz="3400" dirty="0" smtClean="0"/>
              <a:t>, влияя на все стороны и формы взаимоотношений человека с миром: на его этическое и эстетическое развитие, мировоззрение и формирование гражданской позиции, патриотическую и семейную ориентацию, интеллектуальный потенциал, эмоциональное состояние и общее физическое и психическое развитие.</a:t>
            </a:r>
          </a:p>
          <a:p>
            <a:pPr algn="just">
              <a:buNone/>
            </a:pPr>
            <a:endParaRPr lang="ru-RU" sz="3400" dirty="0"/>
          </a:p>
        </p:txBody>
      </p:sp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52"/>
            <a:ext cx="7929618" cy="642942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200" dirty="0" smtClean="0"/>
              <a:t>	</a:t>
            </a:r>
            <a:r>
              <a:rPr lang="ru-RU" sz="4400" dirty="0" smtClean="0"/>
              <a:t>В процессе реализации программы по духовно-нравственному развитию и воспитанию личности формируется следующая система ценностей: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индивидуально-личностные (жизнь человека, права ребенка, честь, достоинство);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семейные (отчий дом, родители, семейный лад, родословная семьи, ее традиции);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национальные (образ жизни, поведения, общения; Родина, святыни страны, национальная геральдика, родной язык, родная земля, народная культура, единство нации);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общечеловеческие (биосфера как среда обитания человека, экологическая культура, мировая наука и культура, мир на Земле и т.д.).</a:t>
            </a:r>
          </a:p>
          <a:p>
            <a:pPr algn="just">
              <a:buNone/>
            </a:pPr>
            <a:r>
              <a:rPr lang="ru-RU" sz="4400" dirty="0" smtClean="0"/>
              <a:t>	Основные концептуальные идеи, лежащие в основе реализации воспитательной системы школы: </a:t>
            </a:r>
            <a:r>
              <a:rPr lang="ru-RU" sz="4400" dirty="0" err="1" smtClean="0"/>
              <a:t>культуросообразность</a:t>
            </a:r>
            <a:r>
              <a:rPr lang="ru-RU" sz="4400" dirty="0" smtClean="0"/>
              <a:t>, </a:t>
            </a:r>
            <a:r>
              <a:rPr lang="ru-RU" sz="4400" dirty="0" err="1" smtClean="0"/>
              <a:t>гуманизация</a:t>
            </a:r>
            <a:r>
              <a:rPr lang="ru-RU" sz="4400" dirty="0" smtClean="0"/>
              <a:t> и </a:t>
            </a:r>
            <a:r>
              <a:rPr lang="ru-RU" sz="4400" dirty="0" err="1" smtClean="0"/>
              <a:t>гуманитаризация</a:t>
            </a:r>
            <a:r>
              <a:rPr lang="ru-RU" sz="4400" dirty="0" smtClean="0"/>
              <a:t>, педагогическая поддержка, общедоступность и свобода выбора, свобода и независимость развития ребенка, событийность. Реализация этих идей основывается на принципах </a:t>
            </a:r>
            <a:r>
              <a:rPr lang="ru-RU" sz="4400" dirty="0" err="1" smtClean="0"/>
              <a:t>природосообразности</a:t>
            </a:r>
            <a:r>
              <a:rPr lang="ru-RU" sz="4400" dirty="0" smtClean="0"/>
              <a:t>, </a:t>
            </a:r>
            <a:r>
              <a:rPr lang="ru-RU" sz="4400" dirty="0" err="1" smtClean="0"/>
              <a:t>культуросообразности</a:t>
            </a:r>
            <a:r>
              <a:rPr lang="ru-RU" sz="4400" dirty="0" smtClean="0"/>
              <a:t>, индивидуально-личностного подхода, ценностно-смыслового подхода, сотрудничества.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52"/>
            <a:ext cx="8072494" cy="650085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4200" dirty="0" smtClean="0"/>
              <a:t>Реализация </a:t>
            </a:r>
            <a:r>
              <a:rPr lang="ru-RU" sz="4200" b="1" dirty="0" smtClean="0"/>
              <a:t>идей</a:t>
            </a:r>
            <a:r>
              <a:rPr lang="ru-RU" sz="4200" dirty="0" smtClean="0"/>
              <a:t> осуществляется в </a:t>
            </a:r>
            <a:r>
              <a:rPr lang="ru-RU" sz="4200" b="1" dirty="0" smtClean="0"/>
              <a:t>условиях модернизации </a:t>
            </a:r>
            <a:r>
              <a:rPr lang="ru-RU" sz="4200" b="1" dirty="0" err="1" smtClean="0"/>
              <a:t>внутришкольного</a:t>
            </a:r>
            <a:r>
              <a:rPr lang="ru-RU" sz="4200" b="1" dirty="0" smtClean="0"/>
              <a:t> управления:</a:t>
            </a:r>
            <a:endParaRPr lang="ru-RU" sz="42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творческое инновационное сотрудничество, развитие проектно-исследовательской  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целесообразный подбор и  расстановка кадров в соответствии с их возможностями и способностями;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развитая методическая служба;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система повышения квалификации, построенная на основе альтернативы и выбора;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аттестация как средство стимулирования труда педагогов и руководителей;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мониторинг эффективности управления;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система </a:t>
            </a:r>
            <a:r>
              <a:rPr lang="ru-RU" sz="4200" dirty="0" err="1" smtClean="0"/>
              <a:t>внутришкольного</a:t>
            </a:r>
            <a:r>
              <a:rPr lang="ru-RU" sz="4200" dirty="0" smtClean="0"/>
              <a:t> контроля, управление по результатам;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рефлексивный эффект в управлении, достигаемый чёткостью функциональных обязанностей (сбор информации по результатам, самоанализ результатов, постановка реальных целей, обеспеченных ресурсами, выявление тенденций развития для проектирования управленческих решений, организация всей деятельности в циклах и командах, </a:t>
            </a:r>
            <a:r>
              <a:rPr lang="ru-RU" sz="4200" dirty="0" err="1" smtClean="0"/>
              <a:t>персонализация</a:t>
            </a:r>
            <a:r>
              <a:rPr lang="ru-RU" sz="4200" dirty="0" smtClean="0"/>
              <a:t> ответственности);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200" dirty="0" smtClean="0"/>
              <a:t>информационно-аналитический банк как основной инструмент управления.</a:t>
            </a:r>
          </a:p>
        </p:txBody>
      </p:sp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005026" cy="61055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400" dirty="0" smtClean="0"/>
              <a:t>Создание педагогических условий для духовно – нравственного воспитания школьников в образовательном процессе, а также определение места духовно – нравственной культуры в структуре содержания образования требует от педагогов не только знания предметов и методики их преподавания, но и умения направить свою деятельность на духовно-нравственное воспитание, определить своеобразие каждого ребёнка, почувствовать душу его, оценить его потенциальные возможности, помочь в духовно-нравственном развитии.</a:t>
            </a:r>
          </a:p>
          <a:p>
            <a:pPr algn="just">
              <a:buNone/>
            </a:pPr>
            <a:r>
              <a:rPr lang="ru-RU" sz="3400" b="1" dirty="0" smtClean="0"/>
              <a:t>	Механизм управления содержит нормативно-правовую и содержательную составляющие:</a:t>
            </a:r>
            <a:r>
              <a:rPr lang="ru-RU" sz="3400" dirty="0" smtClean="0"/>
              <a:t> нормативные правовые акты и документы; учебные программы; сложившиеся нормы и правила, существующие в обществе, коллективе; условия жизни и труда; личностные и коллективные стимулы - потребности и интересы; духовные ценности.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8076464" cy="60341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/>
              <a:t>	Для управления системой духовно-нравственного развития и воспитания в школе действует </a:t>
            </a:r>
            <a:r>
              <a:rPr lang="ru-RU" sz="3800" b="1" dirty="0" smtClean="0"/>
              <a:t>координационный совет</a:t>
            </a:r>
            <a:r>
              <a:rPr lang="ru-RU" sz="3800" dirty="0" smtClean="0"/>
              <a:t>. Его  состав и полномочия определяются соответствующими правовыми актами. Создана творческая группа педагогов по экспертизе воспитательно-образовательных программ и методических материалов по духовно-нравственному воспитанию, по проведению социологических исследований с целью выявления проблем духовно-нравственной жизни учащихся на основе анализа и обобщения опыта духовно-нравственного воспитания.</a:t>
            </a:r>
          </a:p>
          <a:p>
            <a:pPr>
              <a:buNone/>
            </a:pPr>
            <a:r>
              <a:rPr lang="ru-RU" sz="3800" dirty="0" smtClean="0"/>
              <a:t>	Стержнем духовно-нравственного развития и воспитания в школе является </a:t>
            </a:r>
            <a:r>
              <a:rPr lang="ru-RU" sz="3800" b="1" dirty="0" smtClean="0"/>
              <a:t>реальная база содержания образования,</a:t>
            </a:r>
            <a:r>
              <a:rPr lang="ru-RU" sz="3800" dirty="0" smtClean="0"/>
              <a:t> основанная на системном подходе, который: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/>
              <a:t>развивает знания во всех звеньях образования через введение учебных курсов: «Основы православной культуры» в 5 классе, «ОРКСЭ» в 4, 5 классах, МХК в 10-11 классах, «Детский мир» в 2-4 классах, интегрирование знаний по курсу «Основы православной культуры» с другими учебными дисциплинами (литература, русский язык, МХК, история, география и др.);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/>
              <a:t>развивает сеть дополнительного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/>
              <a:t>дает возможность активному взаимодействию с организациями и учреждениями культуры;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/>
              <a:t>объединяет содержание обучения и воспитания в единый образовательный процесс, создавая условия для гармоничного развития ребенка, его родителей и педагогов, развивая эффективные формы взаимодействия, расширяя границы возможного сотрудничества, снимая барьеры между отдельными учебными предметами, между школой и семьей, школой и обществом, школой и жизнью.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</TotalTime>
  <Words>724</Words>
  <Application>Microsoft Office PowerPoint</Application>
  <PresentationFormat>Экран (4:3)</PresentationFormat>
  <Paragraphs>281</Paragraphs>
  <Slides>41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Солнцестояние</vt:lpstr>
      <vt:lpstr>СИСТЕМА ДУХОВНО-НРАВСТВЕННОГО ВОСПИТАНИЯ В РЕАЛИЗАЦИИ ПЕДАГОГИЧЕСКОГО ПРОЕКТА «РУССКАЯ НАРОДНАЯ ШКОЛА»: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Традиции школы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Выписка из протокола  заседания регионального экспертного Совета от 14.06.1995 года</vt:lpstr>
      <vt:lpstr>Педагогические идеи К.Д. Ушинского</vt:lpstr>
      <vt:lpstr>Слайд 27</vt:lpstr>
      <vt:lpstr>Общефилософские постулаты и идеи Русской народной школы </vt:lpstr>
      <vt:lpstr>Основные идеи народной школы</vt:lpstr>
      <vt:lpstr>Основные идеи народной школы</vt:lpstr>
      <vt:lpstr>Основные идеи народной школы</vt:lpstr>
      <vt:lpstr>Основные принципы народной школы</vt:lpstr>
      <vt:lpstr>Основные принципы народной школы</vt:lpstr>
      <vt:lpstr>Слайд 34</vt:lpstr>
      <vt:lpstr>Новые  учебные предметы и факультативные курсы</vt:lpstr>
      <vt:lpstr>СИСТЕМА РАБОТЫ ШКОЛЫ ПО КРАЕВЕДЕНИЮ</vt:lpstr>
      <vt:lpstr>СИСТЕМА РАБОТЫ ШКОЛЫ ПО КРАЕВЕДЕНИЮ</vt:lpstr>
      <vt:lpstr>СИСТЕМА РАБОТЫ ШКОЛЫ ПО КРАЕВЕДЕНИЮ</vt:lpstr>
      <vt:lpstr>СИСТЕМА РАБОТЫ ШКОЛЫ ПО КРАЕВЕДЕНИЮ</vt:lpstr>
      <vt:lpstr>СИСТЕМА РАБОТЫ ШКОЛЫ ПО КРАЕВЕДЕНИЮ</vt:lpstr>
      <vt:lpstr>Слайд 41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ШКОЛА</dc:title>
  <dc:creator>Школа</dc:creator>
  <cp:lastModifiedBy>школа 6</cp:lastModifiedBy>
  <cp:revision>42</cp:revision>
  <dcterms:created xsi:type="dcterms:W3CDTF">2012-02-06T10:55:13Z</dcterms:created>
  <dcterms:modified xsi:type="dcterms:W3CDTF">2013-10-25T12:00:55Z</dcterms:modified>
</cp:coreProperties>
</file>