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79" r:id="rId5"/>
    <p:sldId id="280" r:id="rId6"/>
    <p:sldId id="259" r:id="rId7"/>
    <p:sldId id="260" r:id="rId8"/>
    <p:sldId id="262" r:id="rId9"/>
    <p:sldId id="263" r:id="rId10"/>
    <p:sldId id="265" r:id="rId11"/>
    <p:sldId id="266" r:id="rId12"/>
    <p:sldId id="267" r:id="rId13"/>
    <p:sldId id="268" r:id="rId14"/>
    <p:sldId id="270" r:id="rId15"/>
    <p:sldId id="272" r:id="rId16"/>
    <p:sldId id="273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777\Desktop\vivaldi_-_vremena_goda_zima_(zaycev.net).mp3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«ФОТОГРАФ»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996952"/>
            <a:ext cx="65325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 Black" panose="020B0A04020102020204" pitchFamily="34" charset="0"/>
              </a:rPr>
              <a:t>ЗАЯЦ, БЕЛОЧКА, ЛОСЬ, </a:t>
            </a:r>
          </a:p>
          <a:p>
            <a:pPr algn="ctr"/>
            <a:r>
              <a:rPr lang="ru-RU" sz="3600" dirty="0" smtClean="0">
                <a:latin typeface="Arial Black" panose="020B0A04020102020204" pitchFamily="34" charset="0"/>
              </a:rPr>
              <a:t>ЛИСИЦА, ВОЛК …</a:t>
            </a:r>
            <a:endParaRPr lang="ru-RU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7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428604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ВОЛК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Рисунок 2" descr="0916a8b46c988cfa20cf66f3b8a807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1276338"/>
            <a:ext cx="6977078" cy="5581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4476749" cy="3357562"/>
          </a:xfrm>
          <a:prstGeom prst="rect">
            <a:avLst/>
          </a:prstGeom>
        </p:spPr>
      </p:pic>
      <p:pic>
        <p:nvPicPr>
          <p:cNvPr id="7" name="Рисунок 6" descr="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4342" y="-1"/>
            <a:ext cx="4879658" cy="3357563"/>
          </a:xfrm>
          <a:prstGeom prst="rect">
            <a:avLst/>
          </a:prstGeom>
        </p:spPr>
      </p:pic>
      <p:pic>
        <p:nvPicPr>
          <p:cNvPr id="8" name="Рисунок 7" descr="i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3286124"/>
            <a:ext cx="4762501" cy="3571876"/>
          </a:xfrm>
          <a:prstGeom prst="rect">
            <a:avLst/>
          </a:prstGeom>
        </p:spPr>
      </p:pic>
      <p:pic>
        <p:nvPicPr>
          <p:cNvPr id="9" name="Рисунок 8" descr="i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7686" y="3268264"/>
            <a:ext cx="4786314" cy="3589736"/>
          </a:xfrm>
          <a:prstGeom prst="rect">
            <a:avLst/>
          </a:prstGeom>
        </p:spPr>
      </p:pic>
      <p:pic>
        <p:nvPicPr>
          <p:cNvPr id="3074" name="Picture 2" descr="C:\Users\ИКТ\Desktop\у.т\photonews131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162722"/>
            <a:ext cx="4505202" cy="3695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428604"/>
            <a:ext cx="6512511" cy="1143000"/>
          </a:xfrm>
        </p:spPr>
        <p:txBody>
          <a:bodyPr/>
          <a:lstStyle/>
          <a:p>
            <a:pPr algn="ctr">
              <a:buNone/>
            </a:pPr>
            <a:endParaRPr lang="ru-RU" dirty="0"/>
          </a:p>
        </p:txBody>
      </p:sp>
      <p:pic>
        <p:nvPicPr>
          <p:cNvPr id="3" name="Рисунок 2" descr="0916a8b46c988cfa20cf66f3b8a807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357686" cy="3486149"/>
          </a:xfrm>
          <a:prstGeom prst="rect">
            <a:avLst/>
          </a:prstGeom>
        </p:spPr>
      </p:pic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7" y="3268264"/>
            <a:ext cx="4786314" cy="3589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0042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ЛИСА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340768"/>
            <a:ext cx="5300662" cy="39754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4476749" cy="3357562"/>
          </a:xfrm>
          <a:prstGeom prst="rect">
            <a:avLst/>
          </a:prstGeom>
        </p:spPr>
      </p:pic>
      <p:pic>
        <p:nvPicPr>
          <p:cNvPr id="7" name="Рисунок 6" descr="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4342" y="-1"/>
            <a:ext cx="4879658" cy="3357563"/>
          </a:xfrm>
          <a:prstGeom prst="rect">
            <a:avLst/>
          </a:prstGeom>
        </p:spPr>
      </p:pic>
      <p:pic>
        <p:nvPicPr>
          <p:cNvPr id="8" name="Рисунок 7" descr="i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3286124"/>
            <a:ext cx="4762501" cy="3571876"/>
          </a:xfrm>
          <a:prstGeom prst="rect">
            <a:avLst/>
          </a:prstGeom>
        </p:spPr>
      </p:pic>
      <p:pic>
        <p:nvPicPr>
          <p:cNvPr id="9" name="Рисунок 8" descr="i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7686" y="3268264"/>
            <a:ext cx="4786314" cy="3589736"/>
          </a:xfrm>
          <a:prstGeom prst="rect">
            <a:avLst/>
          </a:prstGeom>
        </p:spPr>
      </p:pic>
      <p:pic>
        <p:nvPicPr>
          <p:cNvPr id="4098" name="Picture 2" descr="C:\Users\ИКТ\Desktop\у.т\photonews131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284984"/>
            <a:ext cx="4356144" cy="3573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4381498" cy="3286124"/>
          </a:xfrm>
          <a:prstGeom prst="rect">
            <a:avLst/>
          </a:prstGeom>
        </p:spPr>
      </p:pic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2874" y="3286124"/>
            <a:ext cx="5191126" cy="3571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0042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ЛОСЬ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Рисунок 2" descr="0a04369de344693438a2eb6341557f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1428736"/>
            <a:ext cx="6985020" cy="5244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4476749" cy="3357562"/>
          </a:xfrm>
          <a:prstGeom prst="rect">
            <a:avLst/>
          </a:prstGeom>
        </p:spPr>
      </p:pic>
      <p:pic>
        <p:nvPicPr>
          <p:cNvPr id="7" name="Рисунок 6" descr="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4342" y="-1"/>
            <a:ext cx="4879658" cy="3357563"/>
          </a:xfrm>
          <a:prstGeom prst="rect">
            <a:avLst/>
          </a:prstGeom>
        </p:spPr>
      </p:pic>
      <p:pic>
        <p:nvPicPr>
          <p:cNvPr id="8" name="Рисунок 7" descr="i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3286124"/>
            <a:ext cx="4762501" cy="3571876"/>
          </a:xfrm>
          <a:prstGeom prst="rect">
            <a:avLst/>
          </a:prstGeom>
        </p:spPr>
      </p:pic>
      <p:pic>
        <p:nvPicPr>
          <p:cNvPr id="9" name="Рисунок 8" descr="i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7686" y="3268264"/>
            <a:ext cx="4786314" cy="3589736"/>
          </a:xfrm>
          <a:prstGeom prst="rect">
            <a:avLst/>
          </a:prstGeom>
        </p:spPr>
      </p:pic>
      <p:pic>
        <p:nvPicPr>
          <p:cNvPr id="5122" name="Picture 2" descr="C:\Users\ИКТ\Desktop\у.т\photonews131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339670"/>
            <a:ext cx="4289471" cy="3518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a04369de344693438a2eb6341557f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472162" cy="3357562"/>
          </a:xfrm>
          <a:prstGeom prst="rect">
            <a:avLst/>
          </a:prstGeom>
        </p:spPr>
      </p:pic>
      <p:pic>
        <p:nvPicPr>
          <p:cNvPr id="3" name="Рисунок 2" descr="i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76749" y="3357562"/>
            <a:ext cx="4667251" cy="3500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И.ШИШКИН «ЗИМА»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 descr="Kk5ff0GLmefX6KwD0atEq5f9vkz0D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1125124"/>
            <a:ext cx="7643834" cy="5732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«ПРОДОЛЖИ РЯД ЗИМНИХ СЛОВ»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6945" y="3284984"/>
            <a:ext cx="6207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latin typeface="Arial Black" panose="020B0A04020102020204" pitchFamily="34" charset="0"/>
              </a:rPr>
              <a:t>СУГРОБ, СНЕЖИНКА …</a:t>
            </a:r>
            <a:endParaRPr lang="ru-RU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65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643182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27280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П.И.Чайковский«ЗИМА»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Айсылу\Desktop\Invierno Santa_10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1282276"/>
            <a:ext cx="7434299" cy="557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vivaldi_-_vremena_goda_zima_(zaycev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27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31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ИКТ\Desktop\у.т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449" y="0"/>
            <a:ext cx="916844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2204864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И.С.Соколов – Микитов</a:t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«Зима в лесу»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СЛОВАРНАЯ РАБОТА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1412776"/>
            <a:ext cx="569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ОПУШКА</a:t>
            </a:r>
            <a:r>
              <a:rPr lang="ru-RU" dirty="0" smtClean="0"/>
              <a:t> – КРАЙ ЛЕСА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69676"/>
            <a:ext cx="79056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НАТРОПИЛ</a:t>
            </a:r>
            <a:r>
              <a:rPr lang="ru-RU" dirty="0" smtClean="0"/>
              <a:t> – ОСТАВИЛ МНОГО СЛЕДОВ В ВИДЕ ТРОПИНКИ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298697"/>
            <a:ext cx="8064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СНЕЖНАЯ НАВИСЬ</a:t>
            </a:r>
            <a:r>
              <a:rPr lang="ru-RU" dirty="0" smtClean="0"/>
              <a:t>  -  СНЕГ, НАВИСШИЙ НАД ЧЕМ - ЛИБО, НА ЧЕМ – ЛИБО</a:t>
            </a:r>
          </a:p>
          <a:p>
            <a:endParaRPr lang="ru-RU" dirty="0" smtClean="0"/>
          </a:p>
          <a:p>
            <a:r>
              <a:rPr lang="ru-RU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НАЕЗЖЕННАЯ ДОРОГА </a:t>
            </a:r>
            <a:r>
              <a:rPr lang="ru-RU" dirty="0" smtClean="0"/>
              <a:t>- </a:t>
            </a: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/>
              <a:t>ДОРОГА, ПО КОТОРОЙ МНОГО ЕЗДИЛИ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654212"/>
            <a:ext cx="7782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СЛЕД В СЛЕД </a:t>
            </a:r>
            <a:r>
              <a:rPr lang="ru-RU" dirty="0" smtClean="0"/>
              <a:t>– ИДТИ ТОЧНО ПО СЛЕДУ ДРУГОГО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17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571480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b="0" dirty="0" smtClean="0"/>
              <a:t>ЗАЯЦ  - БЕЛЯК</a:t>
            </a:r>
            <a:endParaRPr lang="ru-RU" b="0" dirty="0"/>
          </a:p>
        </p:txBody>
      </p:sp>
      <p:pic>
        <p:nvPicPr>
          <p:cNvPr id="3" name="Рисунок 2" descr="1000_2311792b4526aaf606b6f2683dab45b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232281"/>
            <a:ext cx="7500958" cy="5625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4476749" cy="3357562"/>
          </a:xfrm>
          <a:prstGeom prst="rect">
            <a:avLst/>
          </a:prstGeom>
        </p:spPr>
      </p:pic>
      <p:pic>
        <p:nvPicPr>
          <p:cNvPr id="7" name="Рисунок 6" descr="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4342" y="-1"/>
            <a:ext cx="4879658" cy="3357563"/>
          </a:xfrm>
          <a:prstGeom prst="rect">
            <a:avLst/>
          </a:prstGeom>
        </p:spPr>
      </p:pic>
      <p:pic>
        <p:nvPicPr>
          <p:cNvPr id="8" name="Рисунок 7" descr="i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3286124"/>
            <a:ext cx="4762501" cy="3571876"/>
          </a:xfrm>
          <a:prstGeom prst="rect">
            <a:avLst/>
          </a:prstGeom>
        </p:spPr>
      </p:pic>
      <p:pic>
        <p:nvPicPr>
          <p:cNvPr id="9" name="Рисунок 8" descr="i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7686" y="3268264"/>
            <a:ext cx="4786314" cy="3589736"/>
          </a:xfrm>
          <a:prstGeom prst="rect">
            <a:avLst/>
          </a:prstGeom>
        </p:spPr>
      </p:pic>
      <p:pic>
        <p:nvPicPr>
          <p:cNvPr id="1026" name="Picture 2" descr="C:\Users\ИКТ\Desktop\у.т\photonews131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306738"/>
            <a:ext cx="4329621" cy="3551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1499" y="3286124"/>
            <a:ext cx="4762501" cy="3571876"/>
          </a:xfrm>
          <a:prstGeom prst="rect">
            <a:avLst/>
          </a:prstGeom>
        </p:spPr>
      </p:pic>
      <p:pic>
        <p:nvPicPr>
          <p:cNvPr id="3" name="Рисунок 2" descr="1000_2311792b4526aaf606b6f2683dab45b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" y="0"/>
            <a:ext cx="4381499" cy="3286124"/>
          </a:xfrm>
          <a:prstGeom prst="rect">
            <a:avLst/>
          </a:prstGeom>
        </p:spPr>
      </p:pic>
      <p:pic>
        <p:nvPicPr>
          <p:cNvPr id="2050" name="Picture 2" descr="C:\Users\ИКТ\Desktop\у.т\photonews13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7650" y="2686050"/>
            <a:ext cx="5086350" cy="417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</TotalTime>
  <Words>91</Words>
  <Application>Microsoft Office PowerPoint</Application>
  <PresentationFormat>Экран (4:3)</PresentationFormat>
  <Paragraphs>20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ИГРА «ФОТОГРАФ»</vt:lpstr>
      <vt:lpstr>ИГРА «ПРОДОЛЖИ РЯД ЗИМНИХ СЛОВ»</vt:lpstr>
      <vt:lpstr>П.И.Чайковский«ЗИМА»</vt:lpstr>
      <vt:lpstr>Презентация PowerPoint</vt:lpstr>
      <vt:lpstr>Презентация PowerPoint</vt:lpstr>
      <vt:lpstr>СЛОВАРНАЯ РАБОТА</vt:lpstr>
      <vt:lpstr>ЗАЯЦ  - БЕЛЯК</vt:lpstr>
      <vt:lpstr>Презентация PowerPoint</vt:lpstr>
      <vt:lpstr>Презентация PowerPoint</vt:lpstr>
      <vt:lpstr>ВОЛК</vt:lpstr>
      <vt:lpstr>Презентация PowerPoint</vt:lpstr>
      <vt:lpstr>Презентация PowerPoint</vt:lpstr>
      <vt:lpstr>ЛИСА</vt:lpstr>
      <vt:lpstr>Презентация PowerPoint</vt:lpstr>
      <vt:lpstr>Презентация PowerPoint</vt:lpstr>
      <vt:lpstr>ЛОСЬ</vt:lpstr>
      <vt:lpstr>Презентация PowerPoint</vt:lpstr>
      <vt:lpstr>Презентация PowerPoint</vt:lpstr>
      <vt:lpstr>И.ШИШКИН «ЗИМА»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«ФОТОГРАФ»</dc:title>
  <dc:creator>Айсылу</dc:creator>
  <cp:lastModifiedBy>шарафиева</cp:lastModifiedBy>
  <cp:revision>8</cp:revision>
  <dcterms:created xsi:type="dcterms:W3CDTF">2014-11-27T09:45:46Z</dcterms:created>
  <dcterms:modified xsi:type="dcterms:W3CDTF">2014-12-04T06:50:12Z</dcterms:modified>
</cp:coreProperties>
</file>