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6" r:id="rId3"/>
    <p:sldId id="267" r:id="rId4"/>
    <p:sldId id="268" r:id="rId5"/>
    <p:sldId id="287" r:id="rId6"/>
    <p:sldId id="288" r:id="rId7"/>
    <p:sldId id="284" r:id="rId8"/>
    <p:sldId id="289" r:id="rId9"/>
    <p:sldId id="290" r:id="rId10"/>
    <p:sldId id="291" r:id="rId11"/>
    <p:sldId id="292" r:id="rId12"/>
    <p:sldId id="260" r:id="rId13"/>
    <p:sldId id="293" r:id="rId14"/>
    <p:sldId id="294" r:id="rId15"/>
    <p:sldId id="258" r:id="rId16"/>
    <p:sldId id="274" r:id="rId17"/>
    <p:sldId id="28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32DD"/>
    <a:srgbClr val="3333CC"/>
    <a:srgbClr val="FF99CC"/>
    <a:srgbClr val="86146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1" d="100"/>
          <a:sy n="61" d="100"/>
        </p:scale>
        <p:origin x="-198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1804-B0CC-4750-A988-9222565DFCF1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AB3D-CD22-41A5-B0D7-9A40582F2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1804-B0CC-4750-A988-9222565DFCF1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AB3D-CD22-41A5-B0D7-9A40582F2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1804-B0CC-4750-A988-9222565DFCF1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AB3D-CD22-41A5-B0D7-9A40582F2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1804-B0CC-4750-A988-9222565DFCF1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AB3D-CD22-41A5-B0D7-9A40582F2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1804-B0CC-4750-A988-9222565DFCF1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AB3D-CD22-41A5-B0D7-9A40582F2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1804-B0CC-4750-A988-9222565DFCF1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AB3D-CD22-41A5-B0D7-9A40582F2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1804-B0CC-4750-A988-9222565DFCF1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AB3D-CD22-41A5-B0D7-9A40582F2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1804-B0CC-4750-A988-9222565DFCF1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AB3D-CD22-41A5-B0D7-9A40582F2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1804-B0CC-4750-A988-9222565DFCF1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AB3D-CD22-41A5-B0D7-9A40582F2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1804-B0CC-4750-A988-9222565DFCF1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AB3D-CD22-41A5-B0D7-9A40582F2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1804-B0CC-4750-A988-9222565DFCF1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E76AB3D-CD22-41A5-B0D7-9A40582F2C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CC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E11804-B0CC-4750-A988-9222565DFCF1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76AB3D-CD22-41A5-B0D7-9A40582F2C5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gi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image" Target="../media/image6.png"/><Relationship Id="rId7" Type="http://schemas.openxmlformats.org/officeDocument/2006/relationships/image" Target="../media/image2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371600"/>
            <a:ext cx="5429288" cy="38433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3333CC"/>
                </a:solidFill>
              </a:rPr>
              <a:t>Путешествие </a:t>
            </a:r>
            <a:br>
              <a:rPr lang="ru-RU" dirty="0" smtClean="0">
                <a:solidFill>
                  <a:srgbClr val="3333CC"/>
                </a:solidFill>
              </a:rPr>
            </a:br>
            <a:r>
              <a:rPr lang="ru-RU" dirty="0" smtClean="0">
                <a:solidFill>
                  <a:srgbClr val="3333CC"/>
                </a:solidFill>
              </a:rPr>
              <a:t>точки </a:t>
            </a:r>
            <a:br>
              <a:rPr lang="ru-RU" dirty="0" smtClean="0">
                <a:solidFill>
                  <a:srgbClr val="3333CC"/>
                </a:solidFill>
              </a:rPr>
            </a:br>
            <a:r>
              <a:rPr lang="ru-RU" dirty="0" smtClean="0">
                <a:solidFill>
                  <a:srgbClr val="3333CC"/>
                </a:solidFill>
              </a:rPr>
              <a:t>в страну </a:t>
            </a:r>
            <a:br>
              <a:rPr lang="ru-RU" dirty="0" smtClean="0">
                <a:solidFill>
                  <a:srgbClr val="3333CC"/>
                </a:solidFill>
              </a:rPr>
            </a:br>
            <a:r>
              <a:rPr lang="ru-RU" dirty="0" smtClean="0">
                <a:solidFill>
                  <a:srgbClr val="3333CC"/>
                </a:solidFill>
              </a:rPr>
              <a:t>геометрию</a:t>
            </a:r>
            <a:endParaRPr lang="ru-RU" dirty="0">
              <a:solidFill>
                <a:srgbClr val="3333CC"/>
              </a:solidFill>
            </a:endParaRPr>
          </a:p>
        </p:txBody>
      </p:sp>
      <p:pic>
        <p:nvPicPr>
          <p:cNvPr id="3" name="Picture 2" descr="C:\Documents and Settings\Администратор\Рабочий стол\Татьяна\блестяшки анимашки\разделители\10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3338241" y="2770287"/>
            <a:ext cx="7776866" cy="1317427"/>
          </a:xfrm>
          <a:prstGeom prst="rect">
            <a:avLst/>
          </a:prstGeom>
          <a:noFill/>
        </p:spPr>
      </p:pic>
      <p:pic>
        <p:nvPicPr>
          <p:cNvPr id="4" name="Picture 2" descr="C:\Documents and Settings\Ирина\Рабочий стол\35745817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715140" y="2928934"/>
            <a:ext cx="1581150" cy="1581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0340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214414" y="1142984"/>
            <a:ext cx="4643470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5643570" y="1928802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071538" y="1000108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1428728" y="3643314"/>
            <a:ext cx="2928958" cy="1928826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929322" y="3286124"/>
            <a:ext cx="2000264" cy="2000264"/>
          </a:xfrm>
          <a:prstGeom prst="rect">
            <a:avLst/>
          </a:prstGeom>
          <a:solidFill>
            <a:srgbClr val="FA32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714612" y="3571876"/>
            <a:ext cx="285752" cy="28575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857884" y="3214686"/>
            <a:ext cx="285752" cy="2857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7715272" y="5072074"/>
            <a:ext cx="285752" cy="2857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857884" y="5072074"/>
            <a:ext cx="285752" cy="2857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7715272" y="3214686"/>
            <a:ext cx="285752" cy="2857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357290" y="5357826"/>
            <a:ext cx="285752" cy="28575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4143372" y="5357826"/>
            <a:ext cx="285752" cy="28575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42918"/>
            <a:ext cx="9286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800" b="1" spc="50" dirty="0" smtClean="0">
                <a:ln w="11430"/>
                <a:solidFill>
                  <a:srgbClr val="0F6FC6">
                    <a:lumMod val="50000"/>
                  </a:srgb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</a:t>
            </a:r>
            <a:endParaRPr lang="ru-RU" sz="4800" b="1" spc="50" dirty="0">
              <a:ln w="11430"/>
              <a:solidFill>
                <a:srgbClr val="0F6FC6">
                  <a:lumMod val="50000"/>
                </a:srgb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000760" y="1500174"/>
            <a:ext cx="9286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800" b="1" spc="50" dirty="0" smtClean="0">
                <a:ln w="11430"/>
                <a:solidFill>
                  <a:srgbClr val="0F6FC6">
                    <a:lumMod val="50000"/>
                  </a:srgb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ru-RU" sz="4800" b="1" spc="50" dirty="0">
              <a:ln w="11430"/>
              <a:solidFill>
                <a:srgbClr val="0F6FC6">
                  <a:lumMod val="50000"/>
                </a:srgb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786314" y="4714884"/>
            <a:ext cx="9286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800" b="1" spc="50" dirty="0" smtClean="0">
                <a:ln w="11430"/>
                <a:solidFill>
                  <a:srgbClr val="0F6FC6">
                    <a:lumMod val="50000"/>
                  </a:srgb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</a:t>
            </a:r>
            <a:endParaRPr lang="ru-RU" sz="4800" b="1" spc="50" dirty="0">
              <a:ln w="11430"/>
              <a:solidFill>
                <a:srgbClr val="0F6FC6">
                  <a:lumMod val="50000"/>
                </a:srgb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215338" y="4786322"/>
            <a:ext cx="9286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800" b="1" spc="50" dirty="0" smtClean="0">
                <a:ln w="11430"/>
                <a:solidFill>
                  <a:srgbClr val="0F6FC6">
                    <a:lumMod val="50000"/>
                  </a:srgb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endParaRPr lang="ru-RU" sz="4800" b="1" spc="50" dirty="0">
              <a:ln w="11430"/>
              <a:solidFill>
                <a:srgbClr val="0F6FC6">
                  <a:lumMod val="50000"/>
                </a:srgb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786314" y="2928934"/>
            <a:ext cx="9286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800" b="1" spc="50" dirty="0" smtClean="0">
                <a:ln w="11430"/>
                <a:solidFill>
                  <a:srgbClr val="0F6FC6">
                    <a:lumMod val="50000"/>
                  </a:srgb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endParaRPr lang="ru-RU" sz="4800" b="1" spc="50" dirty="0">
              <a:ln w="11430"/>
              <a:solidFill>
                <a:srgbClr val="0F6FC6">
                  <a:lumMod val="50000"/>
                </a:srgb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215338" y="2928934"/>
            <a:ext cx="9286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800" b="1" spc="50" dirty="0" smtClean="0">
                <a:ln w="11430"/>
                <a:solidFill>
                  <a:srgbClr val="0F6FC6">
                    <a:lumMod val="50000"/>
                  </a:srgb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</a:t>
            </a:r>
            <a:endParaRPr lang="ru-RU" sz="4800" b="1" spc="50" dirty="0">
              <a:ln w="11430"/>
              <a:solidFill>
                <a:srgbClr val="0F6FC6">
                  <a:lumMod val="50000"/>
                </a:srgb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071934" y="5500702"/>
            <a:ext cx="9286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800" b="1" spc="50" dirty="0" smtClean="0">
                <a:ln w="11430"/>
                <a:solidFill>
                  <a:srgbClr val="0F6FC6">
                    <a:lumMod val="50000"/>
                  </a:srgb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</a:t>
            </a:r>
            <a:endParaRPr lang="ru-RU" sz="4800" b="1" spc="50" dirty="0">
              <a:ln w="11430"/>
              <a:solidFill>
                <a:srgbClr val="0F6FC6">
                  <a:lumMod val="50000"/>
                </a:srgb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000100" y="5429264"/>
            <a:ext cx="9286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800" b="1" spc="50" dirty="0" smtClean="0">
                <a:ln w="11430"/>
                <a:solidFill>
                  <a:srgbClr val="0F6FC6">
                    <a:lumMod val="50000"/>
                  </a:srgb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</a:t>
            </a:r>
            <a:endParaRPr lang="ru-RU" sz="4800" b="1" spc="50" dirty="0">
              <a:ln w="11430"/>
              <a:solidFill>
                <a:srgbClr val="0F6FC6">
                  <a:lumMod val="50000"/>
                </a:srgb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428860" y="2857496"/>
            <a:ext cx="9286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800" b="1" spc="50" dirty="0" smtClean="0">
                <a:ln w="11430"/>
                <a:solidFill>
                  <a:srgbClr val="0F6FC6">
                    <a:lumMod val="50000"/>
                  </a:srgb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4800" b="1" spc="50" dirty="0">
              <a:ln w="11430"/>
              <a:solidFill>
                <a:srgbClr val="0F6FC6">
                  <a:lumMod val="50000"/>
                </a:srgb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8" name="Picture 2" descr="C:\Documents and Settings\Ирина\Рабочий стол\35745817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562850" y="0"/>
            <a:ext cx="1581150" cy="1581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chaconne.ru/img/2118537.jpg"/>
          <p:cNvPicPr>
            <a:picLocks noChangeAspect="1" noChangeArrowheads="1"/>
          </p:cNvPicPr>
          <p:nvPr/>
        </p:nvPicPr>
        <p:blipFill>
          <a:blip r:embed="rId2"/>
          <a:srcRect l="5344" t="45000" r="5581" b="6249"/>
          <a:stretch>
            <a:fillRect/>
          </a:stretch>
        </p:blipFill>
        <p:spPr bwMode="auto">
          <a:xfrm>
            <a:off x="500034" y="500041"/>
            <a:ext cx="7858180" cy="6129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2444" y="785794"/>
            <a:ext cx="8681555" cy="1143008"/>
          </a:xfrm>
        </p:spPr>
        <p:txBody>
          <a:bodyPr>
            <a:normAutofit fontScale="90000"/>
          </a:bodyPr>
          <a:lstStyle/>
          <a:p>
            <a:pPr lvl="0" algn="ctr">
              <a:spcBef>
                <a:spcPts val="0"/>
              </a:spcBef>
            </a:pPr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/>
                <a:ea typeface="+mn-ea"/>
                <a:cs typeface="+mn-cs"/>
              </a:rPr>
              <a:t/>
            </a:r>
            <a:b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/>
                <a:ea typeface="+mn-ea"/>
                <a:cs typeface="+mn-cs"/>
              </a:rPr>
            </a:br>
            <a:r>
              <a:rPr lang="ru-RU" sz="53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/>
                <a:ea typeface="+mn-ea"/>
                <a:cs typeface="+mn-cs"/>
              </a:rPr>
              <a:t>Сколько треугольников</a:t>
            </a:r>
            <a:br>
              <a:rPr lang="ru-RU" sz="53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/>
                <a:ea typeface="+mn-ea"/>
                <a:cs typeface="+mn-cs"/>
              </a:rPr>
            </a:br>
            <a:r>
              <a:rPr lang="ru-RU" sz="53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/>
                <a:ea typeface="+mn-ea"/>
                <a:cs typeface="+mn-cs"/>
              </a:rPr>
              <a:t>   и четырехугольников?</a:t>
            </a:r>
            <a:endParaRPr lang="ru-RU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214554"/>
            <a:ext cx="1417043" cy="1167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596" y="5286388"/>
            <a:ext cx="1002892" cy="1256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29454" y="5214950"/>
            <a:ext cx="1322479" cy="1209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46765" y="2786058"/>
            <a:ext cx="1297235" cy="1349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Прямоугольник 34"/>
          <p:cNvSpPr/>
          <p:nvPr/>
        </p:nvSpPr>
        <p:spPr>
          <a:xfrm>
            <a:off x="1907703" y="4346385"/>
            <a:ext cx="1728192" cy="1584176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Равнобедренный треугольник 35"/>
          <p:cNvSpPr/>
          <p:nvPr/>
        </p:nvSpPr>
        <p:spPr>
          <a:xfrm>
            <a:off x="1928794" y="2830947"/>
            <a:ext cx="1824670" cy="1455310"/>
          </a:xfrm>
          <a:prstGeom prst="triangle">
            <a:avLst>
              <a:gd name="adj" fmla="val 53105"/>
            </a:avLst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араллелограмм 36"/>
          <p:cNvSpPr/>
          <p:nvPr/>
        </p:nvSpPr>
        <p:spPr>
          <a:xfrm rot="9997215">
            <a:off x="3408793" y="4042929"/>
            <a:ext cx="3259473" cy="1531285"/>
          </a:xfrm>
          <a:prstGeom prst="parallelogram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2" name="Прямая соединительная линия 41"/>
          <p:cNvCxnSpPr>
            <a:stCxn id="36" idx="0"/>
          </p:cNvCxnSpPr>
          <p:nvPr/>
        </p:nvCxnSpPr>
        <p:spPr>
          <a:xfrm rot="5400000" flipH="1" flipV="1">
            <a:off x="4005797" y="1184625"/>
            <a:ext cx="538310" cy="275433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5652120" y="2292636"/>
            <a:ext cx="792088" cy="139394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2483768" y="4653136"/>
            <a:ext cx="648072" cy="792088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2483768" y="5038101"/>
            <a:ext cx="648072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endCxn id="46" idx="2"/>
          </p:cNvCxnSpPr>
          <p:nvPr/>
        </p:nvCxnSpPr>
        <p:spPr>
          <a:xfrm>
            <a:off x="2807804" y="5049180"/>
            <a:ext cx="0" cy="39604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2000232" y="2000240"/>
            <a:ext cx="9286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800" b="1" spc="50" dirty="0" smtClean="0">
                <a:ln w="11430"/>
                <a:solidFill>
                  <a:srgbClr val="0F6FC6">
                    <a:lumMod val="50000"/>
                  </a:srgb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</a:t>
            </a:r>
            <a:endParaRPr lang="ru-RU" sz="4800" b="1" spc="50" dirty="0">
              <a:ln w="11430"/>
              <a:solidFill>
                <a:srgbClr val="0F6FC6">
                  <a:lumMod val="50000"/>
                </a:srgb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572264" y="2928934"/>
            <a:ext cx="9286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800" b="1" spc="50" dirty="0" smtClean="0">
                <a:ln w="11430"/>
                <a:solidFill>
                  <a:srgbClr val="0F6FC6">
                    <a:lumMod val="50000"/>
                  </a:srgb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endParaRPr lang="ru-RU" sz="4800" b="1" spc="50" dirty="0">
              <a:ln w="11430"/>
              <a:solidFill>
                <a:srgbClr val="0F6FC6">
                  <a:lumMod val="50000"/>
                </a:srgb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714744" y="3357562"/>
            <a:ext cx="9286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800" b="1" spc="50" dirty="0" smtClean="0">
                <a:ln w="11430"/>
                <a:solidFill>
                  <a:srgbClr val="0F6FC6">
                    <a:lumMod val="50000"/>
                  </a:srgb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endParaRPr lang="ru-RU" sz="4800" b="1" spc="50" dirty="0">
              <a:ln w="11430"/>
              <a:solidFill>
                <a:srgbClr val="0F6FC6">
                  <a:lumMod val="50000"/>
                </a:srgb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214414" y="3643314"/>
            <a:ext cx="9286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800" b="1" spc="50" dirty="0" smtClean="0">
                <a:ln w="11430"/>
                <a:solidFill>
                  <a:srgbClr val="0F6FC6">
                    <a:lumMod val="50000"/>
                  </a:srgb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endParaRPr lang="ru-RU" sz="4800" b="1" spc="50" dirty="0">
              <a:ln w="11430"/>
              <a:solidFill>
                <a:srgbClr val="0F6FC6">
                  <a:lumMod val="50000"/>
                </a:srgb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857884" y="1714488"/>
            <a:ext cx="9286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800" b="1" spc="50" dirty="0" smtClean="0">
                <a:ln w="11430"/>
                <a:solidFill>
                  <a:srgbClr val="0F6FC6">
                    <a:lumMod val="50000"/>
                  </a:srgb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</a:t>
            </a:r>
            <a:endParaRPr lang="ru-RU" sz="4800" b="1" spc="50" dirty="0">
              <a:ln w="11430"/>
              <a:solidFill>
                <a:srgbClr val="0F6FC6">
                  <a:lumMod val="50000"/>
                </a:srgb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6286512" y="3500438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3571868" y="4071942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1857356" y="4000504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2714612" y="2643182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5500694" y="2143116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857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2976" y="1928802"/>
            <a:ext cx="2357454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500430" y="1928802"/>
            <a:ext cx="1847864" cy="4571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286380" y="1928802"/>
            <a:ext cx="2357454" cy="45719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уга 5"/>
          <p:cNvSpPr/>
          <p:nvPr/>
        </p:nvSpPr>
        <p:spPr>
          <a:xfrm flipH="1">
            <a:off x="1142976" y="1643050"/>
            <a:ext cx="6500858" cy="28575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уга 6"/>
          <p:cNvSpPr/>
          <p:nvPr/>
        </p:nvSpPr>
        <p:spPr>
          <a:xfrm>
            <a:off x="1214414" y="1643050"/>
            <a:ext cx="6429420" cy="28575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428992" y="714356"/>
            <a:ext cx="20717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spc="50" dirty="0" smtClean="0">
                <a:ln w="11430"/>
                <a:solidFill>
                  <a:srgbClr val="0F6FC6">
                    <a:lumMod val="50000"/>
                  </a:srgb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11 л.</a:t>
            </a:r>
            <a:endParaRPr lang="ru-RU" sz="3200" b="1" spc="50" dirty="0">
              <a:ln w="11430"/>
              <a:solidFill>
                <a:srgbClr val="0F6FC6">
                  <a:lumMod val="50000"/>
                </a:srgb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14414" y="2143116"/>
            <a:ext cx="20717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spc="50" dirty="0" smtClean="0">
                <a:ln w="11430"/>
                <a:solidFill>
                  <a:srgbClr val="0F6FC6">
                    <a:lumMod val="50000"/>
                  </a:srgb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л.</a:t>
            </a:r>
            <a:endParaRPr lang="ru-RU" sz="3200" b="1" spc="50" dirty="0">
              <a:ln w="11430"/>
              <a:solidFill>
                <a:srgbClr val="0F6FC6">
                  <a:lumMod val="50000"/>
                </a:srgb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28992" y="2143116"/>
            <a:ext cx="20717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spc="50" dirty="0" smtClean="0">
                <a:ln w="11430"/>
                <a:solidFill>
                  <a:srgbClr val="0F6FC6">
                    <a:lumMod val="50000"/>
                  </a:srgb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л.</a:t>
            </a:r>
            <a:endParaRPr lang="ru-RU" sz="3200" b="1" spc="50" dirty="0">
              <a:ln w="11430"/>
              <a:solidFill>
                <a:srgbClr val="0F6FC6">
                  <a:lumMod val="50000"/>
                </a:srgb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429256" y="2143116"/>
            <a:ext cx="20717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spc="50" dirty="0" smtClean="0">
                <a:ln w="11430"/>
                <a:solidFill>
                  <a:srgbClr val="0F6FC6">
                    <a:lumMod val="50000"/>
                  </a:srgb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 л.</a:t>
            </a:r>
            <a:endParaRPr lang="ru-RU" sz="2800" b="1" spc="50" dirty="0">
              <a:ln w="11430"/>
              <a:solidFill>
                <a:srgbClr val="0F6FC6">
                  <a:lumMod val="50000"/>
                </a:srgb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14810" y="4429132"/>
            <a:ext cx="3786214" cy="142876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785918" y="4429132"/>
            <a:ext cx="2357454" cy="142876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 flipH="1">
            <a:off x="1785918" y="4214818"/>
            <a:ext cx="2428892" cy="14287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>
            <a:off x="1714480" y="4214818"/>
            <a:ext cx="2428892" cy="14287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/>
          <p:cNvSpPr/>
          <p:nvPr/>
        </p:nvSpPr>
        <p:spPr>
          <a:xfrm flipH="1">
            <a:off x="1785918" y="3929066"/>
            <a:ext cx="6572296" cy="64294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>
            <a:off x="1785918" y="3929066"/>
            <a:ext cx="6143668" cy="50006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857620" y="3214686"/>
            <a:ext cx="20717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spc="50" dirty="0" smtClean="0">
                <a:ln w="11430"/>
                <a:solidFill>
                  <a:srgbClr val="0F6FC6">
                    <a:lumMod val="50000"/>
                  </a:srgb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(6+9) </a:t>
            </a:r>
            <a:r>
              <a:rPr lang="ru-RU" sz="2800" b="1" spc="50" dirty="0" err="1" smtClean="0">
                <a:ln w="11430"/>
                <a:solidFill>
                  <a:srgbClr val="0F6FC6">
                    <a:lumMod val="50000"/>
                  </a:srgb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цв</a:t>
            </a:r>
            <a:r>
              <a:rPr lang="ru-RU" sz="2800" b="1" spc="50" dirty="0" smtClean="0">
                <a:ln w="11430"/>
                <a:solidFill>
                  <a:srgbClr val="0F6FC6">
                    <a:lumMod val="50000"/>
                  </a:srgb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spc="50" dirty="0">
              <a:ln w="11430"/>
              <a:solidFill>
                <a:srgbClr val="0F6FC6">
                  <a:lumMod val="50000"/>
                </a:srgb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500562" y="4714884"/>
            <a:ext cx="32861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spc="50" dirty="0" smtClean="0">
                <a:ln w="11430"/>
                <a:solidFill>
                  <a:srgbClr val="0F6FC6">
                    <a:lumMod val="50000"/>
                  </a:srgb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несколько р.</a:t>
            </a:r>
            <a:endParaRPr lang="ru-RU" sz="2800" b="1" spc="50" dirty="0">
              <a:ln w="11430"/>
              <a:solidFill>
                <a:srgbClr val="0F6FC6">
                  <a:lumMod val="50000"/>
                </a:srgb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857356" y="4714884"/>
            <a:ext cx="20717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spc="50" dirty="0" smtClean="0">
                <a:ln w="11430"/>
                <a:solidFill>
                  <a:srgbClr val="0F6FC6">
                    <a:lumMod val="50000"/>
                  </a:srgb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 в.     4 р.</a:t>
            </a:r>
            <a:endParaRPr lang="ru-RU" sz="2800" b="1" spc="50" dirty="0">
              <a:ln w="11430"/>
              <a:solidFill>
                <a:srgbClr val="0F6FC6">
                  <a:lumMod val="50000"/>
                </a:srgb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928794" y="4071942"/>
            <a:ext cx="20717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spc="50" dirty="0" smtClean="0">
                <a:ln w="11430"/>
                <a:solidFill>
                  <a:srgbClr val="0F6FC6">
                    <a:lumMod val="50000"/>
                  </a:srgb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осталось</a:t>
            </a:r>
            <a:endParaRPr lang="ru-RU" sz="2400" b="1" spc="50" dirty="0">
              <a:ln w="11430"/>
              <a:solidFill>
                <a:srgbClr val="0F6FC6">
                  <a:lumMod val="50000"/>
                </a:srgb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286248" y="4000504"/>
            <a:ext cx="35719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spc="50" dirty="0" smtClean="0">
                <a:ln w="11430"/>
                <a:solidFill>
                  <a:srgbClr val="0F6FC6">
                    <a:lumMod val="50000"/>
                  </a:srgb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использовала</a:t>
            </a:r>
            <a:endParaRPr lang="ru-RU" sz="2400" b="1" spc="50" dirty="0">
              <a:ln w="11430"/>
              <a:solidFill>
                <a:srgbClr val="0F6FC6">
                  <a:lumMod val="50000"/>
                </a:srgb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авая фигурная скобка 23"/>
          <p:cNvSpPr/>
          <p:nvPr/>
        </p:nvSpPr>
        <p:spPr>
          <a:xfrm rot="5400000">
            <a:off x="2750331" y="4321975"/>
            <a:ext cx="357190" cy="228601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928794" y="5786454"/>
            <a:ext cx="20717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spc="50" dirty="0" smtClean="0">
                <a:ln w="11430"/>
                <a:solidFill>
                  <a:srgbClr val="0F6FC6">
                    <a:lumMod val="50000"/>
                  </a:srgb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 </a:t>
            </a:r>
            <a:endParaRPr lang="ru-RU" sz="2800" b="1" spc="50" dirty="0">
              <a:ln w="11430"/>
              <a:solidFill>
                <a:srgbClr val="0F6FC6">
                  <a:lumMod val="50000"/>
                </a:srgb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2" descr="C:\Documents and Settings\Ирина\Рабочий стол\35745817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562850" y="0"/>
            <a:ext cx="1581150" cy="1581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9" grpId="0"/>
      <p:bldP spid="20" grpId="0"/>
      <p:bldP spid="21" grpId="0"/>
      <p:bldP spid="22" grpId="0"/>
      <p:bldP spid="23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283968" y="3501008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267744" y="3571488"/>
            <a:ext cx="4320480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4" idx="5"/>
          </p:cNvCxnSpPr>
          <p:nvPr/>
        </p:nvCxnSpPr>
        <p:spPr>
          <a:xfrm>
            <a:off x="4406893" y="3623933"/>
            <a:ext cx="841412" cy="74117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4355976" y="2348880"/>
            <a:ext cx="1800200" cy="1222608"/>
          </a:xfrm>
          <a:prstGeom prst="line">
            <a:avLst/>
          </a:prstGeom>
          <a:ln w="25400">
            <a:solidFill>
              <a:srgbClr val="00B050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2976" y="785794"/>
            <a:ext cx="7457728" cy="4572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 descr="C:\Documents and Settings\Администратор\Рабочий стол\Татьяна\блестяшки анимашки\разделители\10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3338241" y="2770287"/>
            <a:ext cx="7776866" cy="1317427"/>
          </a:xfrm>
          <a:prstGeom prst="rect">
            <a:avLst/>
          </a:prstGeom>
          <a:noFill/>
        </p:spPr>
      </p:pic>
      <p:pic>
        <p:nvPicPr>
          <p:cNvPr id="10" name="Picture 2" descr="C:\Documents and Settings\Ирина\Рабочий стол\35745817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7562850" y="5276850"/>
            <a:ext cx="1581150" cy="1581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919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89 -0.01574 L -0.19289 0.17315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39" y="9444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28794" y="2143116"/>
            <a:ext cx="6865053" cy="3851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0364" y="5601630"/>
            <a:ext cx="1002892" cy="1256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46765" y="4786322"/>
            <a:ext cx="1297235" cy="1349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8662" y="4572008"/>
            <a:ext cx="1417043" cy="1167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29256" y="5648291"/>
            <a:ext cx="1322479" cy="1209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571604" y="571480"/>
            <a:ext cx="7215238" cy="158417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СТРАНА </a:t>
            </a:r>
          </a:p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ГЕОМЕТРИИ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" name="Picture 2" descr="C:\Documents and Settings\Администратор\Рабочий стол\Татьяна\блестяшки анимашки\разделители\103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5400000">
            <a:off x="-3338241" y="2770287"/>
            <a:ext cx="7776866" cy="1317427"/>
          </a:xfrm>
          <a:prstGeom prst="rect">
            <a:avLst/>
          </a:prstGeom>
          <a:noFill/>
        </p:spPr>
      </p:pic>
      <p:pic>
        <p:nvPicPr>
          <p:cNvPr id="9" name="Picture 2" descr="C:\Documents and Settings\Ирина\Рабочий стол\357458179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flipH="1">
            <a:off x="4143372" y="4643446"/>
            <a:ext cx="1009646" cy="10096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267221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132856"/>
            <a:ext cx="6778625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 descr="C:\Documents and Settings\Администратор\Рабочий стол\Татьяна\блестяшки анимашки\разделители\10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3338241" y="2770287"/>
            <a:ext cx="7776866" cy="1317427"/>
          </a:xfrm>
          <a:prstGeom prst="rect">
            <a:avLst/>
          </a:prstGeom>
          <a:noFill/>
        </p:spPr>
      </p:pic>
      <p:pic>
        <p:nvPicPr>
          <p:cNvPr id="4" name="Picture 2" descr="C:\Documents and Settings\Ирина\Рабочий стол\35745817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7562850" y="5276850"/>
            <a:ext cx="1581150" cy="1581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9179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3643306" y="4786322"/>
            <a:ext cx="1512168" cy="144016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643306" y="3286124"/>
            <a:ext cx="1512168" cy="144016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571868" y="1785926"/>
            <a:ext cx="1512168" cy="144016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000496" y="5143512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572000" y="5143512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000496" y="3643314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572000" y="3643314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929058" y="2143116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500562" y="2143116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уга 6"/>
          <p:cNvSpPr/>
          <p:nvPr/>
        </p:nvSpPr>
        <p:spPr>
          <a:xfrm rot="8242133">
            <a:off x="3790755" y="4715820"/>
            <a:ext cx="1296144" cy="1152128"/>
          </a:xfrm>
          <a:prstGeom prst="arc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 rot="19294132">
            <a:off x="3646657" y="2706892"/>
            <a:ext cx="1296144" cy="1152128"/>
          </a:xfrm>
          <a:prstGeom prst="arc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4000496" y="4286256"/>
            <a:ext cx="828092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 descr="C:\Documents and Settings\Администратор\Рабочий стол\Татьяна\блестяшки анимашки\разделители\10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3338241" y="2770287"/>
            <a:ext cx="7776866" cy="13174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4389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1285860"/>
            <a:ext cx="571504" cy="5000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к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43042" y="1285860"/>
            <a:ext cx="571504" cy="5000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в</a:t>
            </a:r>
            <a:endParaRPr lang="ru-RU" sz="4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1285860"/>
            <a:ext cx="571504" cy="5000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а</a:t>
            </a: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488" y="1285860"/>
            <a:ext cx="571504" cy="5000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err="1" smtClean="0"/>
              <a:t>д</a:t>
            </a:r>
            <a:endParaRPr lang="ru-RU" sz="4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00430" y="1285860"/>
            <a:ext cx="571504" cy="5000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err="1" smtClean="0"/>
              <a:t>р</a:t>
            </a:r>
            <a:endParaRPr lang="ru-RU" sz="4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143372" y="1285860"/>
            <a:ext cx="571504" cy="5000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а</a:t>
            </a:r>
            <a:endParaRPr lang="ru-RU" sz="4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86314" y="1285860"/>
            <a:ext cx="571504" cy="5000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т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14546" y="1857364"/>
            <a:ext cx="571504" cy="5000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к</a:t>
            </a:r>
            <a:endParaRPr lang="ru-RU" sz="4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857488" y="1857364"/>
            <a:ext cx="571504" cy="5000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err="1" smtClean="0"/>
              <a:t>р</a:t>
            </a:r>
            <a:endParaRPr lang="ru-RU" sz="4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500430" y="1857364"/>
            <a:ext cx="571504" cy="5000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и</a:t>
            </a:r>
            <a:endParaRPr lang="ru-RU" sz="4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143372" y="1857364"/>
            <a:ext cx="571504" cy="5000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в</a:t>
            </a:r>
            <a:endParaRPr lang="ru-RU" sz="4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786314" y="1857364"/>
            <a:ext cx="571504" cy="5000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о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429256" y="1857364"/>
            <a:ext cx="571504" cy="5000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err="1" smtClean="0"/>
              <a:t>й</a:t>
            </a:r>
            <a:endParaRPr lang="ru-RU" sz="4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500430" y="2428868"/>
            <a:ext cx="571504" cy="5000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л</a:t>
            </a:r>
            <a:endParaRPr lang="ru-RU" sz="4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143372" y="2428868"/>
            <a:ext cx="571504" cy="5000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у</a:t>
            </a:r>
            <a:endParaRPr lang="ru-RU" sz="4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786314" y="2428868"/>
            <a:ext cx="571504" cy="5000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ч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786314" y="3000372"/>
            <a:ext cx="571504" cy="5000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к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786314" y="3571876"/>
            <a:ext cx="571504" cy="5000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а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143372" y="3571876"/>
            <a:ext cx="571504" cy="5000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err="1" smtClean="0"/>
              <a:t>ш</a:t>
            </a:r>
            <a:endParaRPr lang="ru-RU" sz="4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143372" y="3000372"/>
            <a:ext cx="571504" cy="5000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о</a:t>
            </a:r>
            <a:endParaRPr lang="ru-RU" sz="4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500430" y="3000372"/>
            <a:ext cx="571504" cy="5000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err="1" smtClean="0"/>
              <a:t>з</a:t>
            </a:r>
            <a:endParaRPr lang="ru-RU" sz="44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857488" y="3000372"/>
            <a:ext cx="571504" cy="5000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е</a:t>
            </a:r>
            <a:endParaRPr lang="ru-RU" sz="44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571604" y="3000372"/>
            <a:ext cx="571504" cy="5000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т</a:t>
            </a:r>
            <a:endParaRPr lang="ru-RU" sz="44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214546" y="3000372"/>
            <a:ext cx="571504" cy="5000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err="1" smtClean="0"/>
              <a:t>р</a:t>
            </a:r>
            <a:endParaRPr lang="ru-RU" sz="44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5429256" y="3571876"/>
            <a:ext cx="571504" cy="5000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err="1" smtClean="0"/>
              <a:t>р</a:t>
            </a:r>
            <a:endParaRPr lang="ru-RU" sz="44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928662" y="3000372"/>
            <a:ext cx="571504" cy="5000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о</a:t>
            </a:r>
            <a:endParaRPr lang="ru-RU" sz="4400" dirty="0"/>
          </a:p>
        </p:txBody>
      </p:sp>
      <p:pic>
        <p:nvPicPr>
          <p:cNvPr id="1026" name="Picture 2" descr="C:\Documents and Settings\Ирина\Рабочий стол\35745817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715140" y="3643314"/>
            <a:ext cx="1581150" cy="1581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85723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Расставьте четные числа</a:t>
            </a:r>
          </a:p>
          <a:p>
            <a:pPr algn="ctr"/>
            <a:r>
              <a:rPr lang="ru-RU" sz="5400" b="1" spc="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</a:t>
            </a:r>
            <a:r>
              <a:rPr lang="ru-RU" sz="5400" b="1" spc="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порядке возрастания</a:t>
            </a:r>
            <a:endParaRPr lang="ru-RU" sz="5400" b="1" cap="none" spc="5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00037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15,   8,   16,  10,   7,   19,   4,  12,  13,   2,   1,    20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)  (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)  (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71604" y="4500570"/>
          <a:ext cx="6095999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2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4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8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10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12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16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20</a:t>
                      </a:r>
                      <a:endParaRPr lang="ru-RU" sz="4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к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в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а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err="1" smtClean="0"/>
                        <a:t>д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err="1" smtClean="0"/>
                        <a:t>р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а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т</a:t>
                      </a:r>
                      <a:endParaRPr lang="ru-RU" sz="4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6808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57232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800" b="1" spc="50" dirty="0">
                <a:ln w="11430"/>
                <a:solidFill>
                  <a:srgbClr val="0F6FC6">
                    <a:lumMod val="50000"/>
                  </a:srgb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Расставьте </a:t>
            </a:r>
            <a:r>
              <a:rPr lang="ru-RU" sz="4800" b="1" spc="50" dirty="0" smtClean="0">
                <a:ln w="11430"/>
                <a:solidFill>
                  <a:srgbClr val="0F6FC6">
                    <a:lumMod val="50000"/>
                  </a:srgb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нечетные </a:t>
            </a:r>
            <a:r>
              <a:rPr lang="ru-RU" sz="4800" b="1" spc="50" dirty="0">
                <a:ln w="11430"/>
                <a:solidFill>
                  <a:srgbClr val="0F6FC6">
                    <a:lumMod val="50000"/>
                  </a:srgb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числа</a:t>
            </a:r>
          </a:p>
          <a:p>
            <a:pPr lvl="0" algn="ctr"/>
            <a:r>
              <a:rPr lang="ru-RU" sz="4800" b="1" spc="50" dirty="0">
                <a:ln w="11430"/>
                <a:solidFill>
                  <a:srgbClr val="0F6FC6">
                    <a:lumMod val="50000"/>
                  </a:srgb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порядке </a:t>
            </a:r>
            <a:r>
              <a:rPr lang="ru-RU" sz="4800" b="1" spc="50" dirty="0" smtClean="0">
                <a:ln w="11430"/>
                <a:solidFill>
                  <a:srgbClr val="0F6FC6">
                    <a:lumMod val="50000"/>
                  </a:srgb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убывания</a:t>
            </a:r>
            <a:endParaRPr lang="ru-RU" sz="4800" b="1" spc="50" dirty="0">
              <a:ln w="11430"/>
              <a:solidFill>
                <a:srgbClr val="0F6FC6">
                  <a:lumMod val="50000"/>
                </a:srgb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71462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3, 10, 19,  1,   5,   2,  9 , 21, 11,  7,   4, 17, 13, 12, 15, 18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-3" y="4500570"/>
          <a:ext cx="9144003" cy="1357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</a:tblGrid>
              <a:tr h="678661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21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19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17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15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13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11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9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7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5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3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</a:t>
                      </a:r>
                      <a:endParaRPr lang="ru-RU" sz="3600" dirty="0"/>
                    </a:p>
                  </a:txBody>
                  <a:tcPr/>
                </a:tc>
              </a:tr>
              <a:tr h="678661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т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err="1" smtClean="0"/>
                        <a:t>р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е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у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г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о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л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err="1" smtClean="0"/>
                        <a:t>ь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err="1" smtClean="0"/>
                        <a:t>н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и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к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4445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Администратор\Рабочий стол\Татьяна\блестяшки анимашки\разделители\10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3338241" y="2770287"/>
            <a:ext cx="7776866" cy="1317427"/>
          </a:xfrm>
          <a:prstGeom prst="rect">
            <a:avLst/>
          </a:prstGeom>
          <a:noFill/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1857356" y="1357298"/>
            <a:ext cx="4572032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5715008" y="3857628"/>
            <a:ext cx="2428892" cy="2143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1178695" y="3607595"/>
            <a:ext cx="2928958" cy="2143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3357554" y="2786058"/>
            <a:ext cx="38576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357554" y="3786190"/>
            <a:ext cx="2786082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1785918" y="128586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357950" y="185736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86116" y="371475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072198" y="442913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643570" y="585789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8072462" y="378619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500166" y="314324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7072330" y="271462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Picture 2" descr="C:\Documents and Settings\Ирина\Рабочий стол\35745817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562850" y="5276850"/>
            <a:ext cx="1581150" cy="15811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14546" y="1928802"/>
            <a:ext cx="1785950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000496" y="1928802"/>
            <a:ext cx="919170" cy="7143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929190" y="1928802"/>
            <a:ext cx="1785950" cy="714380"/>
          </a:xfrm>
          <a:prstGeom prst="rect">
            <a:avLst/>
          </a:prstGeom>
        </p:spPr>
        <p:style>
          <a:lnRef idx="3">
            <a:schemeClr val="lt1"/>
          </a:lnRef>
          <a:fillRef idx="1002">
            <a:schemeClr val="dk2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214546" y="1928802"/>
            <a:ext cx="2714644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000496" y="1928802"/>
            <a:ext cx="2714644" cy="7143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214546" y="1928802"/>
            <a:ext cx="4500594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1928802"/>
            <a:ext cx="1785950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929190" y="1928802"/>
            <a:ext cx="1785950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000496" y="1928802"/>
            <a:ext cx="919170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914400" y="1000108"/>
            <a:ext cx="8229600" cy="785818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СКОЛЬКО ПРЯМОУГОЛЬНИКОВ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5" name="Picture 2" descr="C:\Documents and Settings\Администратор\Рабочий стол\Татьяна\блестяшки анимашки\разделители\10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3338241" y="2770287"/>
            <a:ext cx="7776866" cy="1317427"/>
          </a:xfrm>
          <a:prstGeom prst="rect">
            <a:avLst/>
          </a:prstGeom>
          <a:noFill/>
        </p:spPr>
      </p:pic>
      <p:pic>
        <p:nvPicPr>
          <p:cNvPr id="16" name="Picture 2" descr="C:\Documents and Settings\Ирина\Рабочий стол\35745817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562850" y="5276850"/>
            <a:ext cx="1581150" cy="1581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686800" cy="592933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200" b="1" dirty="0" smtClean="0"/>
              <a:t>А </a:t>
            </a:r>
            <a:r>
              <a:rPr lang="en-US" sz="3200" b="1" dirty="0" smtClean="0"/>
              <a:t>    </a:t>
            </a:r>
            <a:r>
              <a:rPr lang="ru-RU" sz="3200" b="1" dirty="0" smtClean="0"/>
              <a:t>             </a:t>
            </a:r>
            <a:r>
              <a:rPr lang="en-US" sz="3200" b="1" dirty="0" smtClean="0"/>
              <a:t>     III</a:t>
            </a:r>
            <a:endParaRPr lang="ru-RU" sz="3200" b="1" dirty="0" smtClean="0"/>
          </a:p>
          <a:p>
            <a:pPr algn="ctr">
              <a:buNone/>
            </a:pPr>
            <a:r>
              <a:rPr lang="ru-RU" sz="3200" b="1" dirty="0" smtClean="0"/>
              <a:t>               Б             П</a:t>
            </a:r>
          </a:p>
          <a:p>
            <a:pPr algn="ctr">
              <a:buNone/>
            </a:pPr>
            <a:r>
              <a:rPr lang="ru-RU" sz="3200" b="1" dirty="0" smtClean="0"/>
              <a:t> Р                            Т</a:t>
            </a:r>
            <a:r>
              <a:rPr lang="en-US" sz="3200" b="1" dirty="0" smtClean="0"/>
              <a:t> </a:t>
            </a:r>
            <a:r>
              <a:rPr lang="ru-RU" sz="3200" b="1" dirty="0" smtClean="0"/>
              <a:t>                    </a:t>
            </a:r>
            <a:r>
              <a:rPr lang="en-US" sz="3200" b="1" dirty="0" smtClean="0"/>
              <a:t> II</a:t>
            </a:r>
            <a:endParaRPr lang="ru-RU" sz="3200" b="1" dirty="0" smtClean="0"/>
          </a:p>
          <a:p>
            <a:pPr algn="ctr">
              <a:buNone/>
            </a:pPr>
            <a:r>
              <a:rPr lang="ru-RU" sz="3200" b="1" dirty="0" smtClean="0"/>
              <a:t>Ю </a:t>
            </a:r>
            <a:endParaRPr lang="en-US" sz="3200" b="1" dirty="0" smtClean="0"/>
          </a:p>
          <a:p>
            <a:pPr algn="ctr">
              <a:buNone/>
            </a:pPr>
            <a:r>
              <a:rPr lang="ru-RU" sz="3200" b="1" dirty="0" smtClean="0"/>
              <a:t>                                   </a:t>
            </a:r>
            <a:r>
              <a:rPr lang="en-US" sz="3200" b="1" dirty="0" smtClean="0"/>
              <a:t>I</a:t>
            </a:r>
          </a:p>
          <a:p>
            <a:pPr algn="ctr">
              <a:buNone/>
            </a:pPr>
            <a:r>
              <a:rPr lang="en-US" sz="3200" b="1" dirty="0" smtClean="0"/>
              <a:t>          C </a:t>
            </a:r>
            <a:r>
              <a:rPr lang="ru-RU" sz="3200" b="1" dirty="0" smtClean="0"/>
              <a:t>                  </a:t>
            </a:r>
            <a:r>
              <a:rPr lang="en-US" sz="3200" b="1" dirty="0" smtClean="0"/>
              <a:t>D  </a:t>
            </a:r>
            <a:r>
              <a:rPr lang="ru-RU" sz="3200" b="1" dirty="0" smtClean="0"/>
              <a:t>           </a:t>
            </a:r>
            <a:r>
              <a:rPr lang="en-US" sz="3200" b="1" dirty="0" smtClean="0"/>
              <a:t>F </a:t>
            </a:r>
            <a:r>
              <a:rPr lang="ru-RU" sz="3200" b="1" dirty="0" smtClean="0"/>
              <a:t>         </a:t>
            </a:r>
            <a:r>
              <a:rPr lang="en-US" sz="3200" b="1" dirty="0" smtClean="0"/>
              <a:t> V             IV</a:t>
            </a:r>
          </a:p>
          <a:p>
            <a:pPr algn="ctr">
              <a:buNone/>
            </a:pPr>
            <a:r>
              <a:rPr lang="en-US" sz="3200" b="1" dirty="0" smtClean="0"/>
              <a:t>X</a:t>
            </a:r>
          </a:p>
          <a:p>
            <a:pPr algn="ctr">
              <a:buNone/>
            </a:pPr>
            <a:r>
              <a:rPr lang="en-US" sz="3200" b="1" dirty="0" smtClean="0"/>
              <a:t>  IX       K </a:t>
            </a:r>
            <a:r>
              <a:rPr lang="ru-RU" sz="3200" b="1" dirty="0" smtClean="0"/>
              <a:t>           </a:t>
            </a:r>
            <a:r>
              <a:rPr lang="en-US" sz="3200" b="1" dirty="0" smtClean="0"/>
              <a:t>Z  </a:t>
            </a:r>
            <a:r>
              <a:rPr lang="ru-RU" sz="3200" b="1" dirty="0" smtClean="0"/>
              <a:t>            </a:t>
            </a:r>
            <a:r>
              <a:rPr lang="en-US" sz="3200" b="1" dirty="0" smtClean="0"/>
              <a:t>N </a:t>
            </a:r>
            <a:r>
              <a:rPr lang="ru-RU" sz="3200" b="1" dirty="0" smtClean="0"/>
              <a:t>      </a:t>
            </a:r>
            <a:r>
              <a:rPr lang="en-US" sz="3200" b="1" dirty="0" smtClean="0"/>
              <a:t> L            VII</a:t>
            </a:r>
            <a:endParaRPr lang="ru-RU" sz="3200" b="1" dirty="0"/>
          </a:p>
        </p:txBody>
      </p:sp>
      <p:pic>
        <p:nvPicPr>
          <p:cNvPr id="4" name="Picture 2" descr="C:\Documents and Settings\Администратор\Рабочий стол\Татьяна\блестяшки анимашки\разделители\10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3338241" y="2770287"/>
            <a:ext cx="7776866" cy="1317427"/>
          </a:xfrm>
          <a:prstGeom prst="rect">
            <a:avLst/>
          </a:prstGeom>
          <a:noFill/>
        </p:spPr>
      </p:pic>
      <p:pic>
        <p:nvPicPr>
          <p:cNvPr id="5" name="Picture 2" descr="C:\Documents and Settings\Ирина\Рабочий стол\35745817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562850" y="0"/>
            <a:ext cx="1581150" cy="1581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500430" y="1214422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857488" y="428625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715140" y="4429132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000496" y="928670"/>
            <a:ext cx="9286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800" b="1" spc="50" dirty="0" smtClean="0">
                <a:ln w="11430"/>
                <a:solidFill>
                  <a:srgbClr val="0F6FC6">
                    <a:lumMod val="50000"/>
                  </a:srgb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4800" b="1" spc="50" dirty="0">
              <a:ln w="11430"/>
              <a:solidFill>
                <a:srgbClr val="0F6FC6">
                  <a:lumMod val="50000"/>
                </a:srgb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28992" y="4071942"/>
            <a:ext cx="9286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800" b="1" spc="50" dirty="0" smtClean="0">
                <a:ln w="11430"/>
                <a:solidFill>
                  <a:srgbClr val="0F6FC6">
                    <a:lumMod val="50000"/>
                  </a:srgb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</a:t>
            </a:r>
            <a:endParaRPr lang="ru-RU" sz="4800" b="1" spc="50" dirty="0">
              <a:ln w="11430"/>
              <a:solidFill>
                <a:srgbClr val="0F6FC6">
                  <a:lumMod val="50000"/>
                </a:srgb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429520" y="4143380"/>
            <a:ext cx="9286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800" b="1" spc="50" dirty="0" smtClean="0">
                <a:ln w="11430"/>
                <a:solidFill>
                  <a:srgbClr val="0F6FC6">
                    <a:lumMod val="50000"/>
                  </a:srgb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</a:t>
            </a:r>
            <a:endParaRPr lang="ru-RU" sz="4800" b="1" spc="50" dirty="0">
              <a:ln w="11430"/>
              <a:solidFill>
                <a:srgbClr val="0F6FC6">
                  <a:lumMod val="50000"/>
                </a:srgb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" name="Picture 2" descr="C:\Documents and Settings\Ирина\Рабочий стол\35745817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562850" y="0"/>
            <a:ext cx="1581150" cy="1581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chaconne.ru/img/2118537.jpg"/>
          <p:cNvPicPr>
            <a:picLocks noChangeAspect="1" noChangeArrowheads="1"/>
          </p:cNvPicPr>
          <p:nvPr/>
        </p:nvPicPr>
        <p:blipFill>
          <a:blip r:embed="rId2"/>
          <a:srcRect l="5344" t="45000" r="5581" b="6249"/>
          <a:stretch>
            <a:fillRect/>
          </a:stretch>
        </p:blipFill>
        <p:spPr bwMode="auto">
          <a:xfrm>
            <a:off x="500034" y="500041"/>
            <a:ext cx="7858180" cy="6129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1417</TotalTime>
  <Words>279</Words>
  <Application>Microsoft Office PowerPoint</Application>
  <PresentationFormat>Экран (4:3)</PresentationFormat>
  <Paragraphs>110</Paragraphs>
  <Slides>17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Путешествие  точки  в страну  геометрию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 Сколько треугольников    и четырехугольников?</vt:lpstr>
      <vt:lpstr>Слайд 13</vt:lpstr>
      <vt:lpstr>Слайд 14</vt:lpstr>
      <vt:lpstr>Слайд 15</vt:lpstr>
      <vt:lpstr>Слайд 16</vt:lpstr>
      <vt:lpstr>Слайд 17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Карнавал геометрических фигур</dc:title>
  <dc:creator>Зилч</dc:creator>
  <cp:lastModifiedBy>Ирина</cp:lastModifiedBy>
  <cp:revision>109</cp:revision>
  <dcterms:created xsi:type="dcterms:W3CDTF">2012-10-02T13:42:36Z</dcterms:created>
  <dcterms:modified xsi:type="dcterms:W3CDTF">2013-10-20T09:19:04Z</dcterms:modified>
</cp:coreProperties>
</file>