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62" r:id="rId19"/>
    <p:sldId id="264" r:id="rId20"/>
    <p:sldId id="265" r:id="rId21"/>
    <p:sldId id="266" r:id="rId22"/>
    <p:sldId id="28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F5D1AD-3E68-4DD2-8EA6-5153A53D4C63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578543-C11B-4764-A188-E23A6A98DE1D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Креативные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методы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97F839-FF8C-4FD0-9D45-12B11435B369}" type="parTrans" cxnId="{8D026F4F-7451-4AF1-9E0C-0D9825C6ECA4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68E11B0-9673-4344-A52C-0FB3821038DE}" type="sibTrans" cxnId="{8D026F4F-7451-4AF1-9E0C-0D9825C6ECA4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43561F-30D0-48D9-8268-95ACB9369C53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Метод придумывания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5DD7A6F5-0F0B-4D4E-AD34-CEBB6BA16E0E}" type="parTrans" cxnId="{55C5DA94-511A-4B2A-9E2C-623517DBAA39}">
      <dgm:prSet custT="1"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F93043-1469-491D-987D-D62320C8841E}" type="sibTrans" cxnId="{55C5DA94-511A-4B2A-9E2C-623517DBAA39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3E8BB6-DD71-4B15-ADD9-D66C590B51C6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Метод «Если бы...»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7DF220F8-99F0-4314-AC71-1EAD3C572882}" type="parTrans" cxnId="{FDF08563-6622-48C9-9515-BC9103162BAB}">
      <dgm:prSet custT="1"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24FD3D8-B96F-4875-95BC-92E95F7856A8}" type="sibTrans" cxnId="{FDF08563-6622-48C9-9515-BC9103162BAB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C2B707-D5AD-4380-951D-03FC9DFF256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Метод агглютинации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FB5135FD-4E71-4AD1-B79C-A7A839DE6ABB}" type="parTrans" cxnId="{23320401-2370-4FF4-92DA-64CDEA7015C6}">
      <dgm:prSet custT="1"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61995F-DE79-414A-BE37-84269E904564}" type="sibTrans" cxnId="{23320401-2370-4FF4-92DA-64CDEA7015C6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4CEE46-D96F-454D-9DB6-AE70D6515BDB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Метод образной картины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FDE08ECB-23E8-41A5-A323-76E31329E63C}" type="parTrans" cxnId="{9C744AEF-2D6C-4A5D-A0CF-E5EDFBEA8A87}">
      <dgm:prSet custT="1"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37A9F3-739B-4DDB-BC91-8781B9FD08D7}" type="sibTrans" cxnId="{9C744AEF-2D6C-4A5D-A0CF-E5EDFBEA8A87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61FF36D-E341-4A2A-831A-19749AA96C60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Метод гиперболизации</a:t>
          </a:r>
        </a:p>
      </dgm:t>
    </dgm:pt>
    <dgm:pt modelId="{56FA61ED-A78F-4E86-9953-3EEA7AA8E156}" type="parTrans" cxnId="{F1FBCB40-EB13-4C69-B80B-6204AC49A8EA}">
      <dgm:prSet custT="1"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6DAD45-9E2A-46B7-9558-C5BD8E3739EA}" type="sibTrans" cxnId="{F1FBCB40-EB13-4C69-B80B-6204AC49A8EA}">
      <dgm:prSet/>
      <dgm:spPr/>
      <dgm:t>
        <a:bodyPr/>
        <a:lstStyle/>
        <a:p>
          <a:endParaRPr lang="ru-RU" sz="24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8A64D7-2174-4018-8FF8-8C4CE22FE003}" type="pres">
      <dgm:prSet presAssocID="{28F5D1AD-3E68-4DD2-8EA6-5153A53D4C6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87B7FF-7951-4BB2-B4E5-D9BA1E7B108C}" type="pres">
      <dgm:prSet presAssocID="{3B578543-C11B-4764-A188-E23A6A98DE1D}" presName="centerShape" presStyleLbl="node0" presStyleIdx="0" presStyleCnt="1" custScaleX="146294"/>
      <dgm:spPr/>
      <dgm:t>
        <a:bodyPr/>
        <a:lstStyle/>
        <a:p>
          <a:endParaRPr lang="ru-RU"/>
        </a:p>
      </dgm:t>
    </dgm:pt>
    <dgm:pt modelId="{B39B8635-FE9B-4DD1-8A85-C939F4A9DF24}" type="pres">
      <dgm:prSet presAssocID="{5DD7A6F5-0F0B-4D4E-AD34-CEBB6BA16E0E}" presName="parTrans" presStyleLbl="sibTrans2D1" presStyleIdx="0" presStyleCnt="5"/>
      <dgm:spPr/>
      <dgm:t>
        <a:bodyPr/>
        <a:lstStyle/>
        <a:p>
          <a:endParaRPr lang="ru-RU"/>
        </a:p>
      </dgm:t>
    </dgm:pt>
    <dgm:pt modelId="{5C16656A-757C-4504-849B-318356144490}" type="pres">
      <dgm:prSet presAssocID="{5DD7A6F5-0F0B-4D4E-AD34-CEBB6BA16E0E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9F6557FA-DFE1-4B76-8E5C-366E1EDA0844}" type="pres">
      <dgm:prSet presAssocID="{4543561F-30D0-48D9-8268-95ACB9369C53}" presName="node" presStyleLbl="node1" presStyleIdx="0" presStyleCnt="5" custScaleX="191292" custScaleY="82943" custRadScaleRad="102830" custRadScaleInc="2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4BDBF-5E6C-4222-8D05-E036736DE4F1}" type="pres">
      <dgm:prSet presAssocID="{7DF220F8-99F0-4314-AC71-1EAD3C572882}" presName="parTrans" presStyleLbl="sibTrans2D1" presStyleIdx="1" presStyleCnt="5"/>
      <dgm:spPr/>
      <dgm:t>
        <a:bodyPr/>
        <a:lstStyle/>
        <a:p>
          <a:endParaRPr lang="ru-RU"/>
        </a:p>
      </dgm:t>
    </dgm:pt>
    <dgm:pt modelId="{31532CCD-852A-4CBA-957A-B4F53581A759}" type="pres">
      <dgm:prSet presAssocID="{7DF220F8-99F0-4314-AC71-1EAD3C572882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EB16007-C535-48E2-B573-27DD1C519898}" type="pres">
      <dgm:prSet presAssocID="{793E8BB6-DD71-4B15-ADD9-D66C590B51C6}" presName="node" presStyleLbl="node1" presStyleIdx="1" presStyleCnt="5" custScaleX="153882" custScaleY="82943" custRadScaleRad="119831" custRadScaleInc="11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771BE-BACB-400D-90EA-6DD21CA96792}" type="pres">
      <dgm:prSet presAssocID="{FB5135FD-4E71-4AD1-B79C-A7A839DE6ABB}" presName="parTrans" presStyleLbl="sibTrans2D1" presStyleIdx="2" presStyleCnt="5"/>
      <dgm:spPr/>
      <dgm:t>
        <a:bodyPr/>
        <a:lstStyle/>
        <a:p>
          <a:endParaRPr lang="ru-RU"/>
        </a:p>
      </dgm:t>
    </dgm:pt>
    <dgm:pt modelId="{DCCF9BD5-1A4E-4A98-B3B3-E7346C869913}" type="pres">
      <dgm:prSet presAssocID="{FB5135FD-4E71-4AD1-B79C-A7A839DE6ABB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59F5A751-1252-4DE4-AA5C-71F545FC2739}" type="pres">
      <dgm:prSet presAssocID="{12C2B707-D5AD-4380-951D-03FC9DFF2569}" presName="node" presStyleLbl="node1" presStyleIdx="2" presStyleCnt="5" custScaleX="174909" custScaleY="83370" custRadScaleRad="113550" custRadScaleInc="-34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1E594-EB72-4FD2-91A1-1CA0EAA267A5}" type="pres">
      <dgm:prSet presAssocID="{56FA61ED-A78F-4E86-9953-3EEA7AA8E156}" presName="parTrans" presStyleLbl="sibTrans2D1" presStyleIdx="3" presStyleCnt="5"/>
      <dgm:spPr/>
      <dgm:t>
        <a:bodyPr/>
        <a:lstStyle/>
        <a:p>
          <a:endParaRPr lang="ru-RU"/>
        </a:p>
      </dgm:t>
    </dgm:pt>
    <dgm:pt modelId="{28C98F0D-E5DD-4537-97ED-305FA75C8F31}" type="pres">
      <dgm:prSet presAssocID="{56FA61ED-A78F-4E86-9953-3EEA7AA8E156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3EB7C29-3522-4474-B9BA-29639C6D7AD4}" type="pres">
      <dgm:prSet presAssocID="{A61FF36D-E341-4A2A-831A-19749AA96C60}" presName="node" presStyleLbl="node1" presStyleIdx="3" presStyleCnt="5" custScaleX="195303" custScaleY="74628" custRadScaleRad="116487" custRadScaleInc="38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DB2FE-2F6F-4833-917E-9141DAEA0284}" type="pres">
      <dgm:prSet presAssocID="{FDE08ECB-23E8-41A5-A323-76E31329E63C}" presName="parTrans" presStyleLbl="sibTrans2D1" presStyleIdx="4" presStyleCnt="5"/>
      <dgm:spPr/>
      <dgm:t>
        <a:bodyPr/>
        <a:lstStyle/>
        <a:p>
          <a:endParaRPr lang="ru-RU"/>
        </a:p>
      </dgm:t>
    </dgm:pt>
    <dgm:pt modelId="{887D8B2E-ACAC-4CCF-A6F3-5C0363A32BF0}" type="pres">
      <dgm:prSet presAssocID="{FDE08ECB-23E8-41A5-A323-76E31329E63C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DC528DB0-ACA3-44A5-BC2A-3DE867BE6BE8}" type="pres">
      <dgm:prSet presAssocID="{594CEE46-D96F-454D-9DB6-AE70D6515BDB}" presName="node" presStyleLbl="node1" presStyleIdx="4" presStyleCnt="5" custScaleX="168519" custScaleY="82943" custRadScaleRad="111932" custRadScaleInc="-4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52EEF0-06EF-4011-BDEA-67EEF3D7BECD}" type="presOf" srcId="{FB5135FD-4E71-4AD1-B79C-A7A839DE6ABB}" destId="{DCCF9BD5-1A4E-4A98-B3B3-E7346C869913}" srcOrd="1" destOrd="0" presId="urn:microsoft.com/office/officeart/2005/8/layout/radial5"/>
    <dgm:cxn modelId="{2DB9A9CF-9433-4BD2-B87C-D4A064DF2539}" type="presOf" srcId="{A61FF36D-E341-4A2A-831A-19749AA96C60}" destId="{D3EB7C29-3522-4474-B9BA-29639C6D7AD4}" srcOrd="0" destOrd="0" presId="urn:microsoft.com/office/officeart/2005/8/layout/radial5"/>
    <dgm:cxn modelId="{52480584-2577-46CB-9F5B-60BEFA7EE510}" type="presOf" srcId="{FDE08ECB-23E8-41A5-A323-76E31329E63C}" destId="{145DB2FE-2F6F-4833-917E-9141DAEA0284}" srcOrd="0" destOrd="0" presId="urn:microsoft.com/office/officeart/2005/8/layout/radial5"/>
    <dgm:cxn modelId="{F03323E4-549C-45FF-A148-30FB1F8B6BF5}" type="presOf" srcId="{7DF220F8-99F0-4314-AC71-1EAD3C572882}" destId="{31532CCD-852A-4CBA-957A-B4F53581A759}" srcOrd="1" destOrd="0" presId="urn:microsoft.com/office/officeart/2005/8/layout/radial5"/>
    <dgm:cxn modelId="{59155F54-2407-4220-B829-76B87F288CD8}" type="presOf" srcId="{793E8BB6-DD71-4B15-ADD9-D66C590B51C6}" destId="{EEB16007-C535-48E2-B573-27DD1C519898}" srcOrd="0" destOrd="0" presId="urn:microsoft.com/office/officeart/2005/8/layout/radial5"/>
    <dgm:cxn modelId="{4726710B-CC41-4E70-8F12-4A826CE23BDC}" type="presOf" srcId="{5DD7A6F5-0F0B-4D4E-AD34-CEBB6BA16E0E}" destId="{5C16656A-757C-4504-849B-318356144490}" srcOrd="1" destOrd="0" presId="urn:microsoft.com/office/officeart/2005/8/layout/radial5"/>
    <dgm:cxn modelId="{71B46112-47DC-40B9-BAC3-B23B744DCCF8}" type="presOf" srcId="{12C2B707-D5AD-4380-951D-03FC9DFF2569}" destId="{59F5A751-1252-4DE4-AA5C-71F545FC2739}" srcOrd="0" destOrd="0" presId="urn:microsoft.com/office/officeart/2005/8/layout/radial5"/>
    <dgm:cxn modelId="{DA4A927E-825D-443C-8A11-D9649E941D6C}" type="presOf" srcId="{5DD7A6F5-0F0B-4D4E-AD34-CEBB6BA16E0E}" destId="{B39B8635-FE9B-4DD1-8A85-C939F4A9DF24}" srcOrd="0" destOrd="0" presId="urn:microsoft.com/office/officeart/2005/8/layout/radial5"/>
    <dgm:cxn modelId="{59F8DCF6-7B23-44D9-97F8-384A980B0BD6}" type="presOf" srcId="{594CEE46-D96F-454D-9DB6-AE70D6515BDB}" destId="{DC528DB0-ACA3-44A5-BC2A-3DE867BE6BE8}" srcOrd="0" destOrd="0" presId="urn:microsoft.com/office/officeart/2005/8/layout/radial5"/>
    <dgm:cxn modelId="{F1FBCB40-EB13-4C69-B80B-6204AC49A8EA}" srcId="{3B578543-C11B-4764-A188-E23A6A98DE1D}" destId="{A61FF36D-E341-4A2A-831A-19749AA96C60}" srcOrd="3" destOrd="0" parTransId="{56FA61ED-A78F-4E86-9953-3EEA7AA8E156}" sibTransId="{5A6DAD45-9E2A-46B7-9558-C5BD8E3739EA}"/>
    <dgm:cxn modelId="{55C5DA94-511A-4B2A-9E2C-623517DBAA39}" srcId="{3B578543-C11B-4764-A188-E23A6A98DE1D}" destId="{4543561F-30D0-48D9-8268-95ACB9369C53}" srcOrd="0" destOrd="0" parTransId="{5DD7A6F5-0F0B-4D4E-AD34-CEBB6BA16E0E}" sibTransId="{36F93043-1469-491D-987D-D62320C8841E}"/>
    <dgm:cxn modelId="{46B115DE-EF7C-4643-9C50-155D99B8D483}" type="presOf" srcId="{56FA61ED-A78F-4E86-9953-3EEA7AA8E156}" destId="{28C98F0D-E5DD-4537-97ED-305FA75C8F31}" srcOrd="1" destOrd="0" presId="urn:microsoft.com/office/officeart/2005/8/layout/radial5"/>
    <dgm:cxn modelId="{33C58D4A-35E7-4B72-9FB4-E29AC6786523}" type="presOf" srcId="{28F5D1AD-3E68-4DD2-8EA6-5153A53D4C63}" destId="{7A8A64D7-2174-4018-8FF8-8C4CE22FE003}" srcOrd="0" destOrd="0" presId="urn:microsoft.com/office/officeart/2005/8/layout/radial5"/>
    <dgm:cxn modelId="{23320401-2370-4FF4-92DA-64CDEA7015C6}" srcId="{3B578543-C11B-4764-A188-E23A6A98DE1D}" destId="{12C2B707-D5AD-4380-951D-03FC9DFF2569}" srcOrd="2" destOrd="0" parTransId="{FB5135FD-4E71-4AD1-B79C-A7A839DE6ABB}" sibTransId="{1F61995F-DE79-414A-BE37-84269E904564}"/>
    <dgm:cxn modelId="{F6D3A8F6-A68D-4BBB-8337-786254BB1E12}" type="presOf" srcId="{FDE08ECB-23E8-41A5-A323-76E31329E63C}" destId="{887D8B2E-ACAC-4CCF-A6F3-5C0363A32BF0}" srcOrd="1" destOrd="0" presId="urn:microsoft.com/office/officeart/2005/8/layout/radial5"/>
    <dgm:cxn modelId="{AA31CBB0-31EE-454B-807A-EA632A0C7F41}" type="presOf" srcId="{7DF220F8-99F0-4314-AC71-1EAD3C572882}" destId="{51C4BDBF-5E6C-4222-8D05-E036736DE4F1}" srcOrd="0" destOrd="0" presId="urn:microsoft.com/office/officeart/2005/8/layout/radial5"/>
    <dgm:cxn modelId="{F83BE36C-CF2E-467A-9345-15BE717A440A}" type="presOf" srcId="{FB5135FD-4E71-4AD1-B79C-A7A839DE6ABB}" destId="{9EA771BE-BACB-400D-90EA-6DD21CA96792}" srcOrd="0" destOrd="0" presId="urn:microsoft.com/office/officeart/2005/8/layout/radial5"/>
    <dgm:cxn modelId="{A0D09BA9-C9EE-4374-8C1A-BA3AD69D9E39}" type="presOf" srcId="{3B578543-C11B-4764-A188-E23A6A98DE1D}" destId="{AA87B7FF-7951-4BB2-B4E5-D9BA1E7B108C}" srcOrd="0" destOrd="0" presId="urn:microsoft.com/office/officeart/2005/8/layout/radial5"/>
    <dgm:cxn modelId="{9C744AEF-2D6C-4A5D-A0CF-E5EDFBEA8A87}" srcId="{3B578543-C11B-4764-A188-E23A6A98DE1D}" destId="{594CEE46-D96F-454D-9DB6-AE70D6515BDB}" srcOrd="4" destOrd="0" parTransId="{FDE08ECB-23E8-41A5-A323-76E31329E63C}" sibTransId="{F437A9F3-739B-4DDB-BC91-8781B9FD08D7}"/>
    <dgm:cxn modelId="{23042B27-7660-4274-B314-462C2A0119BB}" type="presOf" srcId="{4543561F-30D0-48D9-8268-95ACB9369C53}" destId="{9F6557FA-DFE1-4B76-8E5C-366E1EDA0844}" srcOrd="0" destOrd="0" presId="urn:microsoft.com/office/officeart/2005/8/layout/radial5"/>
    <dgm:cxn modelId="{8D026F4F-7451-4AF1-9E0C-0D9825C6ECA4}" srcId="{28F5D1AD-3E68-4DD2-8EA6-5153A53D4C63}" destId="{3B578543-C11B-4764-A188-E23A6A98DE1D}" srcOrd="0" destOrd="0" parTransId="{E897F839-FF8C-4FD0-9D45-12B11435B369}" sibTransId="{468E11B0-9673-4344-A52C-0FB3821038DE}"/>
    <dgm:cxn modelId="{FDF08563-6622-48C9-9515-BC9103162BAB}" srcId="{3B578543-C11B-4764-A188-E23A6A98DE1D}" destId="{793E8BB6-DD71-4B15-ADD9-D66C590B51C6}" srcOrd="1" destOrd="0" parTransId="{7DF220F8-99F0-4314-AC71-1EAD3C572882}" sibTransId="{924FD3D8-B96F-4875-95BC-92E95F7856A8}"/>
    <dgm:cxn modelId="{471ABCF6-BF7F-438F-A4AF-258DEC6AB4AB}" type="presOf" srcId="{56FA61ED-A78F-4E86-9953-3EEA7AA8E156}" destId="{A801E594-EB72-4FD2-91A1-1CA0EAA267A5}" srcOrd="0" destOrd="0" presId="urn:microsoft.com/office/officeart/2005/8/layout/radial5"/>
    <dgm:cxn modelId="{69950CAE-9DC1-4923-B8DC-92EA8324B181}" type="presParOf" srcId="{7A8A64D7-2174-4018-8FF8-8C4CE22FE003}" destId="{AA87B7FF-7951-4BB2-B4E5-D9BA1E7B108C}" srcOrd="0" destOrd="0" presId="urn:microsoft.com/office/officeart/2005/8/layout/radial5"/>
    <dgm:cxn modelId="{C8E6E297-6AB0-439D-B584-0845FF90182F}" type="presParOf" srcId="{7A8A64D7-2174-4018-8FF8-8C4CE22FE003}" destId="{B39B8635-FE9B-4DD1-8A85-C939F4A9DF24}" srcOrd="1" destOrd="0" presId="urn:microsoft.com/office/officeart/2005/8/layout/radial5"/>
    <dgm:cxn modelId="{EE9BA704-F36B-47BF-8820-E676CE8FAC40}" type="presParOf" srcId="{B39B8635-FE9B-4DD1-8A85-C939F4A9DF24}" destId="{5C16656A-757C-4504-849B-318356144490}" srcOrd="0" destOrd="0" presId="urn:microsoft.com/office/officeart/2005/8/layout/radial5"/>
    <dgm:cxn modelId="{07A0F521-A977-427B-95C5-DAD39DD04BE8}" type="presParOf" srcId="{7A8A64D7-2174-4018-8FF8-8C4CE22FE003}" destId="{9F6557FA-DFE1-4B76-8E5C-366E1EDA0844}" srcOrd="2" destOrd="0" presId="urn:microsoft.com/office/officeart/2005/8/layout/radial5"/>
    <dgm:cxn modelId="{042603AC-62CB-4C03-9E79-51C7EBFCDD74}" type="presParOf" srcId="{7A8A64D7-2174-4018-8FF8-8C4CE22FE003}" destId="{51C4BDBF-5E6C-4222-8D05-E036736DE4F1}" srcOrd="3" destOrd="0" presId="urn:microsoft.com/office/officeart/2005/8/layout/radial5"/>
    <dgm:cxn modelId="{45932619-91CE-4741-BD31-0840F74E8B9F}" type="presParOf" srcId="{51C4BDBF-5E6C-4222-8D05-E036736DE4F1}" destId="{31532CCD-852A-4CBA-957A-B4F53581A759}" srcOrd="0" destOrd="0" presId="urn:microsoft.com/office/officeart/2005/8/layout/radial5"/>
    <dgm:cxn modelId="{54AEACFE-EADA-4C1B-B416-55EE66FABC73}" type="presParOf" srcId="{7A8A64D7-2174-4018-8FF8-8C4CE22FE003}" destId="{EEB16007-C535-48E2-B573-27DD1C519898}" srcOrd="4" destOrd="0" presId="urn:microsoft.com/office/officeart/2005/8/layout/radial5"/>
    <dgm:cxn modelId="{10455BEA-0949-4442-92CE-A002CE6AAB02}" type="presParOf" srcId="{7A8A64D7-2174-4018-8FF8-8C4CE22FE003}" destId="{9EA771BE-BACB-400D-90EA-6DD21CA96792}" srcOrd="5" destOrd="0" presId="urn:microsoft.com/office/officeart/2005/8/layout/radial5"/>
    <dgm:cxn modelId="{4388B64C-94D7-46E1-A2A0-6E1C268A755D}" type="presParOf" srcId="{9EA771BE-BACB-400D-90EA-6DD21CA96792}" destId="{DCCF9BD5-1A4E-4A98-B3B3-E7346C869913}" srcOrd="0" destOrd="0" presId="urn:microsoft.com/office/officeart/2005/8/layout/radial5"/>
    <dgm:cxn modelId="{4B567743-412B-4C4B-890A-36BCAF7A3765}" type="presParOf" srcId="{7A8A64D7-2174-4018-8FF8-8C4CE22FE003}" destId="{59F5A751-1252-4DE4-AA5C-71F545FC2739}" srcOrd="6" destOrd="0" presId="urn:microsoft.com/office/officeart/2005/8/layout/radial5"/>
    <dgm:cxn modelId="{47364D11-0242-4B45-A0FC-65BBA06D69C7}" type="presParOf" srcId="{7A8A64D7-2174-4018-8FF8-8C4CE22FE003}" destId="{A801E594-EB72-4FD2-91A1-1CA0EAA267A5}" srcOrd="7" destOrd="0" presId="urn:microsoft.com/office/officeart/2005/8/layout/radial5"/>
    <dgm:cxn modelId="{DF597CB8-DED2-405E-8418-9D1818422833}" type="presParOf" srcId="{A801E594-EB72-4FD2-91A1-1CA0EAA267A5}" destId="{28C98F0D-E5DD-4537-97ED-305FA75C8F31}" srcOrd="0" destOrd="0" presId="urn:microsoft.com/office/officeart/2005/8/layout/radial5"/>
    <dgm:cxn modelId="{4F49759A-7570-44BB-A9C9-A17C02838063}" type="presParOf" srcId="{7A8A64D7-2174-4018-8FF8-8C4CE22FE003}" destId="{D3EB7C29-3522-4474-B9BA-29639C6D7AD4}" srcOrd="8" destOrd="0" presId="urn:microsoft.com/office/officeart/2005/8/layout/radial5"/>
    <dgm:cxn modelId="{D6AC2F71-6735-4788-87F3-0A230AFA7B31}" type="presParOf" srcId="{7A8A64D7-2174-4018-8FF8-8C4CE22FE003}" destId="{145DB2FE-2F6F-4833-917E-9141DAEA0284}" srcOrd="9" destOrd="0" presId="urn:microsoft.com/office/officeart/2005/8/layout/radial5"/>
    <dgm:cxn modelId="{368B376A-87B4-4968-8E65-68D1D54FF0DD}" type="presParOf" srcId="{145DB2FE-2F6F-4833-917E-9141DAEA0284}" destId="{887D8B2E-ACAC-4CCF-A6F3-5C0363A32BF0}" srcOrd="0" destOrd="0" presId="urn:microsoft.com/office/officeart/2005/8/layout/radial5"/>
    <dgm:cxn modelId="{94A98680-EEDE-4038-B5B7-5EAA7C0C980D}" type="presParOf" srcId="{7A8A64D7-2174-4018-8FF8-8C4CE22FE003}" destId="{DC528DB0-ACA3-44A5-BC2A-3DE867BE6BE8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AF3E81-91B3-40A3-BDE8-81EA14CE98A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54B0AC-6CBF-47B4-A57B-5AB65C6385EE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«Мозговой штурм» (А.Ф. Осборн).</a:t>
          </a:r>
          <a:r>
            <a:rPr lang="ru-RU" sz="200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526603A-323A-4D3D-B7A6-89D0B925D6DE}" type="parTrans" cxnId="{08B7DC03-6CE5-447D-B2D0-9E440A74B694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BAC5C5-6583-40E2-9362-E46BAD90A1DE}" type="sibTrans" cxnId="{08B7DC03-6CE5-447D-B2D0-9E440A74B694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D934F-A71C-4876-9299-890E84C62496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Метод инверсии или метод обращений.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3159CD9-B016-403C-B071-81CC3E4E54FC}" type="parTrans" cxnId="{4B6C9983-9947-4E67-B1A5-AAD71C72800D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D0C15A-7728-402B-8ACC-479A908EB19D}" type="sibTrans" cxnId="{4B6C9983-9947-4E67-B1A5-AAD71C72800D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43BA86-1D17-4E52-BDAB-6FE0091F728B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Технология творчества ТРИЗ</a:t>
          </a:r>
          <a:r>
            <a:rPr lang="ru-RU" sz="2000" smtClean="0">
              <a:latin typeface="Times New Roman" pitchFamily="18" charset="0"/>
              <a:cs typeface="Times New Roman" pitchFamily="18" charset="0"/>
            </a:rPr>
            <a:t> 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AE31DAB-E3DA-40DF-9C74-C22ED3816359}" type="parTrans" cxnId="{69B30EB3-244A-45E1-A309-CBAAB77F320B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B8BF55-1E92-4D2B-A80B-69DC3B3B2E70}" type="sibTrans" cxnId="{69B30EB3-244A-45E1-A309-CBAAB77F320B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5DC9F1-84B5-4C29-845E-8DAF9B81E257}">
      <dgm:prSet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Метод морфологического ящика или метод многомерных матриц (Ф. Цвики).</a:t>
          </a:r>
          <a:r>
            <a:rPr lang="ru-RU" sz="200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0C22EC6B-C7D5-40DC-B0B2-FE021F705F2D}" type="parTrans" cxnId="{6D568EB3-B73B-4E6A-A04E-70EA4EFE64A2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777345-371C-445C-8537-5383DF043F96}" type="sibTrans" cxnId="{6D568EB3-B73B-4E6A-A04E-70EA4EFE64A2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836FE4-17D3-428F-9B38-D9E615AE9B3F}">
      <dgm:prSet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Новый творческий метод: «Изменяем все» </a:t>
          </a:r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EC7AB13-8783-406C-AA41-75F61A2D91D0}" type="parTrans" cxnId="{F7274215-DD10-4F25-A1E6-F03429A190B6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FE369B-1617-486C-809A-6BAC8EC1C1CB}" type="sibTrans" cxnId="{F7274215-DD10-4F25-A1E6-F03429A190B6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1C02003-4B8F-45AB-9932-D7C7B374B088}">
      <dgm:prSet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Метод Эдуарда де Боно «Шесть шляп» </a:t>
          </a:r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68AA3FE2-4101-400E-A134-E8A2D13379C1}" type="parTrans" cxnId="{309E3B91-9F7F-4F17-8A72-A505ACEE7858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E00F0E-DB5D-4409-A590-49EB2E00FC40}" type="sibTrans" cxnId="{309E3B91-9F7F-4F17-8A72-A505ACEE7858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FF395E-F49B-4AEF-A444-D6D29B432156}" type="pres">
      <dgm:prSet presAssocID="{E9AF3E81-91B3-40A3-BDE8-81EA14CE98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EE2D9B-DADF-476D-98EC-83576574C1E0}" type="pres">
      <dgm:prSet presAssocID="{B954B0AC-6CBF-47B4-A57B-5AB65C6385EE}" presName="parentLin" presStyleCnt="0"/>
      <dgm:spPr/>
    </dgm:pt>
    <dgm:pt modelId="{0988B9AE-4B42-4FC5-902E-9EE2A43BC327}" type="pres">
      <dgm:prSet presAssocID="{B954B0AC-6CBF-47B4-A57B-5AB65C6385E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2F07E2E-E76D-4B3D-9D21-B5A39FACAF16}" type="pres">
      <dgm:prSet presAssocID="{B954B0AC-6CBF-47B4-A57B-5AB65C6385E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A67FD-B3DE-45A0-B94D-43C7E5F85725}" type="pres">
      <dgm:prSet presAssocID="{B954B0AC-6CBF-47B4-A57B-5AB65C6385EE}" presName="negativeSpace" presStyleCnt="0"/>
      <dgm:spPr/>
    </dgm:pt>
    <dgm:pt modelId="{86B854A6-BA8F-4237-AA7E-AAF52AFC089F}" type="pres">
      <dgm:prSet presAssocID="{B954B0AC-6CBF-47B4-A57B-5AB65C6385EE}" presName="childText" presStyleLbl="conFgAcc1" presStyleIdx="0" presStyleCnt="6">
        <dgm:presLayoutVars>
          <dgm:bulletEnabled val="1"/>
        </dgm:presLayoutVars>
      </dgm:prSet>
      <dgm:spPr/>
    </dgm:pt>
    <dgm:pt modelId="{DDEDD2DE-D1F7-41EC-8D87-48EAFA482372}" type="pres">
      <dgm:prSet presAssocID="{B3BAC5C5-6583-40E2-9362-E46BAD90A1DE}" presName="spaceBetweenRectangles" presStyleCnt="0"/>
      <dgm:spPr/>
    </dgm:pt>
    <dgm:pt modelId="{5C9DE486-A03A-4741-A478-EE6D4A8E0888}" type="pres">
      <dgm:prSet presAssocID="{1EED934F-A71C-4876-9299-890E84C62496}" presName="parentLin" presStyleCnt="0"/>
      <dgm:spPr/>
    </dgm:pt>
    <dgm:pt modelId="{656EC2F7-4E11-4C2E-BF5F-73FB196C8944}" type="pres">
      <dgm:prSet presAssocID="{1EED934F-A71C-4876-9299-890E84C62496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41AC4E8E-79CD-4435-B846-285EC3993B99}" type="pres">
      <dgm:prSet presAssocID="{1EED934F-A71C-4876-9299-890E84C6249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7BF5B-5CB0-40F2-800B-BF3866BFD72A}" type="pres">
      <dgm:prSet presAssocID="{1EED934F-A71C-4876-9299-890E84C62496}" presName="negativeSpace" presStyleCnt="0"/>
      <dgm:spPr/>
    </dgm:pt>
    <dgm:pt modelId="{66A1B83D-AD6A-4688-8272-F165B71CE79F}" type="pres">
      <dgm:prSet presAssocID="{1EED934F-A71C-4876-9299-890E84C62496}" presName="childText" presStyleLbl="conFgAcc1" presStyleIdx="1" presStyleCnt="6">
        <dgm:presLayoutVars>
          <dgm:bulletEnabled val="1"/>
        </dgm:presLayoutVars>
      </dgm:prSet>
      <dgm:spPr/>
    </dgm:pt>
    <dgm:pt modelId="{818498CC-A3FB-42BA-A0CE-44B76233689F}" type="pres">
      <dgm:prSet presAssocID="{7FD0C15A-7728-402B-8ACC-479A908EB19D}" presName="spaceBetweenRectangles" presStyleCnt="0"/>
      <dgm:spPr/>
    </dgm:pt>
    <dgm:pt modelId="{E8DB5694-AD2D-4CA1-8FCA-FF70089D6230}" type="pres">
      <dgm:prSet presAssocID="{1F5DC9F1-84B5-4C29-845E-8DAF9B81E257}" presName="parentLin" presStyleCnt="0"/>
      <dgm:spPr/>
    </dgm:pt>
    <dgm:pt modelId="{87285C14-F327-4893-887E-0C9ABAF2CF52}" type="pres">
      <dgm:prSet presAssocID="{1F5DC9F1-84B5-4C29-845E-8DAF9B81E25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C2851095-B0A1-4230-A9FD-A8B147546D83}" type="pres">
      <dgm:prSet presAssocID="{1F5DC9F1-84B5-4C29-845E-8DAF9B81E25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56CFB-E6F7-4C1C-BAF1-8335CBFF56FE}" type="pres">
      <dgm:prSet presAssocID="{1F5DC9F1-84B5-4C29-845E-8DAF9B81E257}" presName="negativeSpace" presStyleCnt="0"/>
      <dgm:spPr/>
    </dgm:pt>
    <dgm:pt modelId="{C3486D89-B41B-4B84-B70C-1C04E45CCADE}" type="pres">
      <dgm:prSet presAssocID="{1F5DC9F1-84B5-4C29-845E-8DAF9B81E257}" presName="childText" presStyleLbl="conFgAcc1" presStyleIdx="2" presStyleCnt="6">
        <dgm:presLayoutVars>
          <dgm:bulletEnabled val="1"/>
        </dgm:presLayoutVars>
      </dgm:prSet>
      <dgm:spPr/>
    </dgm:pt>
    <dgm:pt modelId="{EAA70E52-7CF5-4BC3-BC4E-A06C53A743E8}" type="pres">
      <dgm:prSet presAssocID="{AC777345-371C-445C-8537-5383DF043F96}" presName="spaceBetweenRectangles" presStyleCnt="0"/>
      <dgm:spPr/>
    </dgm:pt>
    <dgm:pt modelId="{690DFD52-E7B8-42D6-97D0-AA4C0775878C}" type="pres">
      <dgm:prSet presAssocID="{9143BA86-1D17-4E52-BDAB-6FE0091F728B}" presName="parentLin" presStyleCnt="0"/>
      <dgm:spPr/>
    </dgm:pt>
    <dgm:pt modelId="{2073A400-8A06-4954-8F3D-EA9A4E0C924A}" type="pres">
      <dgm:prSet presAssocID="{9143BA86-1D17-4E52-BDAB-6FE0091F728B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01132D2C-7FE2-430D-8420-F2FF966C55CE}" type="pres">
      <dgm:prSet presAssocID="{9143BA86-1D17-4E52-BDAB-6FE0091F728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110E4-1417-4426-82DF-11F59B1F958A}" type="pres">
      <dgm:prSet presAssocID="{9143BA86-1D17-4E52-BDAB-6FE0091F728B}" presName="negativeSpace" presStyleCnt="0"/>
      <dgm:spPr/>
    </dgm:pt>
    <dgm:pt modelId="{B5223FE6-3BD4-4273-9ABD-45D75A536876}" type="pres">
      <dgm:prSet presAssocID="{9143BA86-1D17-4E52-BDAB-6FE0091F728B}" presName="childText" presStyleLbl="conFgAcc1" presStyleIdx="3" presStyleCnt="6">
        <dgm:presLayoutVars>
          <dgm:bulletEnabled val="1"/>
        </dgm:presLayoutVars>
      </dgm:prSet>
      <dgm:spPr/>
    </dgm:pt>
    <dgm:pt modelId="{6788FC7B-9177-4831-98B0-0F7ACB9687C4}" type="pres">
      <dgm:prSet presAssocID="{23B8BF55-1E92-4D2B-A80B-69DC3B3B2E70}" presName="spaceBetweenRectangles" presStyleCnt="0"/>
      <dgm:spPr/>
    </dgm:pt>
    <dgm:pt modelId="{8F175692-1D9C-49E4-B43A-4B8C06675C97}" type="pres">
      <dgm:prSet presAssocID="{A1C02003-4B8F-45AB-9932-D7C7B374B088}" presName="parentLin" presStyleCnt="0"/>
      <dgm:spPr/>
    </dgm:pt>
    <dgm:pt modelId="{9809E455-1043-4CF3-9E34-D6E8D03A805A}" type="pres">
      <dgm:prSet presAssocID="{A1C02003-4B8F-45AB-9932-D7C7B374B088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2C619ECF-F94C-410B-8C6F-4DB052F37558}" type="pres">
      <dgm:prSet presAssocID="{A1C02003-4B8F-45AB-9932-D7C7B374B08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08902-C764-460C-B55F-0AFA17B7A8E3}" type="pres">
      <dgm:prSet presAssocID="{A1C02003-4B8F-45AB-9932-D7C7B374B088}" presName="negativeSpace" presStyleCnt="0"/>
      <dgm:spPr/>
    </dgm:pt>
    <dgm:pt modelId="{14D1A0DF-680F-4930-BEBD-CA21A7A67AD1}" type="pres">
      <dgm:prSet presAssocID="{A1C02003-4B8F-45AB-9932-D7C7B374B088}" presName="childText" presStyleLbl="conFgAcc1" presStyleIdx="4" presStyleCnt="6">
        <dgm:presLayoutVars>
          <dgm:bulletEnabled val="1"/>
        </dgm:presLayoutVars>
      </dgm:prSet>
      <dgm:spPr/>
    </dgm:pt>
    <dgm:pt modelId="{B6461B91-87AA-4A85-AE9E-FAC36A8B1385}" type="pres">
      <dgm:prSet presAssocID="{38E00F0E-DB5D-4409-A590-49EB2E00FC40}" presName="spaceBetweenRectangles" presStyleCnt="0"/>
      <dgm:spPr/>
    </dgm:pt>
    <dgm:pt modelId="{D20B2853-46EE-4926-8F91-D977C5B848E2}" type="pres">
      <dgm:prSet presAssocID="{C5836FE4-17D3-428F-9B38-D9E615AE9B3F}" presName="parentLin" presStyleCnt="0"/>
      <dgm:spPr/>
    </dgm:pt>
    <dgm:pt modelId="{78239B18-5B14-4671-8540-2CEBD863316B}" type="pres">
      <dgm:prSet presAssocID="{C5836FE4-17D3-428F-9B38-D9E615AE9B3F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32E57239-EF97-4F59-A76F-C49DD3C5AEA9}" type="pres">
      <dgm:prSet presAssocID="{C5836FE4-17D3-428F-9B38-D9E615AE9B3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97C00-88D9-4FD8-915D-3208EEADDD73}" type="pres">
      <dgm:prSet presAssocID="{C5836FE4-17D3-428F-9B38-D9E615AE9B3F}" presName="negativeSpace" presStyleCnt="0"/>
      <dgm:spPr/>
    </dgm:pt>
    <dgm:pt modelId="{18C60294-3457-4AA1-BDE1-C243D98C63A6}" type="pres">
      <dgm:prSet presAssocID="{C5836FE4-17D3-428F-9B38-D9E615AE9B3F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8B7DC03-6CE5-447D-B2D0-9E440A74B694}" srcId="{E9AF3E81-91B3-40A3-BDE8-81EA14CE98A4}" destId="{B954B0AC-6CBF-47B4-A57B-5AB65C6385EE}" srcOrd="0" destOrd="0" parTransId="{C526603A-323A-4D3D-B7A6-89D0B925D6DE}" sibTransId="{B3BAC5C5-6583-40E2-9362-E46BAD90A1DE}"/>
    <dgm:cxn modelId="{309E3B91-9F7F-4F17-8A72-A505ACEE7858}" srcId="{E9AF3E81-91B3-40A3-BDE8-81EA14CE98A4}" destId="{A1C02003-4B8F-45AB-9932-D7C7B374B088}" srcOrd="4" destOrd="0" parTransId="{68AA3FE2-4101-400E-A134-E8A2D13379C1}" sibTransId="{38E00F0E-DB5D-4409-A590-49EB2E00FC40}"/>
    <dgm:cxn modelId="{BF8F7FFD-7611-44BB-A9D8-549E715D0D11}" type="presOf" srcId="{9143BA86-1D17-4E52-BDAB-6FE0091F728B}" destId="{01132D2C-7FE2-430D-8420-F2FF966C55CE}" srcOrd="1" destOrd="0" presId="urn:microsoft.com/office/officeart/2005/8/layout/list1"/>
    <dgm:cxn modelId="{0AD56A0C-E93E-4F1C-B44F-579F2B9AA748}" type="presOf" srcId="{1F5DC9F1-84B5-4C29-845E-8DAF9B81E257}" destId="{C2851095-B0A1-4230-A9FD-A8B147546D83}" srcOrd="1" destOrd="0" presId="urn:microsoft.com/office/officeart/2005/8/layout/list1"/>
    <dgm:cxn modelId="{C88A3B7B-90FA-476F-B666-A43470F6074D}" type="presOf" srcId="{C5836FE4-17D3-428F-9B38-D9E615AE9B3F}" destId="{78239B18-5B14-4671-8540-2CEBD863316B}" srcOrd="0" destOrd="0" presId="urn:microsoft.com/office/officeart/2005/8/layout/list1"/>
    <dgm:cxn modelId="{6BA82F72-A8DF-4279-BE92-F6DA00D81110}" type="presOf" srcId="{1EED934F-A71C-4876-9299-890E84C62496}" destId="{656EC2F7-4E11-4C2E-BF5F-73FB196C8944}" srcOrd="0" destOrd="0" presId="urn:microsoft.com/office/officeart/2005/8/layout/list1"/>
    <dgm:cxn modelId="{A3D49022-40B7-416C-B79E-1BDFC3EE48F1}" type="presOf" srcId="{E9AF3E81-91B3-40A3-BDE8-81EA14CE98A4}" destId="{1BFF395E-F49B-4AEF-A444-D6D29B432156}" srcOrd="0" destOrd="0" presId="urn:microsoft.com/office/officeart/2005/8/layout/list1"/>
    <dgm:cxn modelId="{0E6C50DF-7B8D-4A17-839D-882044480514}" type="presOf" srcId="{C5836FE4-17D3-428F-9B38-D9E615AE9B3F}" destId="{32E57239-EF97-4F59-A76F-C49DD3C5AEA9}" srcOrd="1" destOrd="0" presId="urn:microsoft.com/office/officeart/2005/8/layout/list1"/>
    <dgm:cxn modelId="{810EE28F-8ED9-4A0F-9388-17943D7ADAA2}" type="presOf" srcId="{A1C02003-4B8F-45AB-9932-D7C7B374B088}" destId="{2C619ECF-F94C-410B-8C6F-4DB052F37558}" srcOrd="1" destOrd="0" presId="urn:microsoft.com/office/officeart/2005/8/layout/list1"/>
    <dgm:cxn modelId="{8200C7E9-A2F3-4ED0-AEAB-3F7A4CDAC704}" type="presOf" srcId="{1EED934F-A71C-4876-9299-890E84C62496}" destId="{41AC4E8E-79CD-4435-B846-285EC3993B99}" srcOrd="1" destOrd="0" presId="urn:microsoft.com/office/officeart/2005/8/layout/list1"/>
    <dgm:cxn modelId="{AC1358AC-EE8A-4E17-B11E-FA27BBF7017E}" type="presOf" srcId="{A1C02003-4B8F-45AB-9932-D7C7B374B088}" destId="{9809E455-1043-4CF3-9E34-D6E8D03A805A}" srcOrd="0" destOrd="0" presId="urn:microsoft.com/office/officeart/2005/8/layout/list1"/>
    <dgm:cxn modelId="{A2F5AC46-53B1-4189-B504-871A465FC6AC}" type="presOf" srcId="{1F5DC9F1-84B5-4C29-845E-8DAF9B81E257}" destId="{87285C14-F327-4893-887E-0C9ABAF2CF52}" srcOrd="0" destOrd="0" presId="urn:microsoft.com/office/officeart/2005/8/layout/list1"/>
    <dgm:cxn modelId="{69B30EB3-244A-45E1-A309-CBAAB77F320B}" srcId="{E9AF3E81-91B3-40A3-BDE8-81EA14CE98A4}" destId="{9143BA86-1D17-4E52-BDAB-6FE0091F728B}" srcOrd="3" destOrd="0" parTransId="{EAE31DAB-E3DA-40DF-9C74-C22ED3816359}" sibTransId="{23B8BF55-1E92-4D2B-A80B-69DC3B3B2E70}"/>
    <dgm:cxn modelId="{F7274215-DD10-4F25-A1E6-F03429A190B6}" srcId="{E9AF3E81-91B3-40A3-BDE8-81EA14CE98A4}" destId="{C5836FE4-17D3-428F-9B38-D9E615AE9B3F}" srcOrd="5" destOrd="0" parTransId="{FEC7AB13-8783-406C-AA41-75F61A2D91D0}" sibTransId="{D7FE369B-1617-486C-809A-6BAC8EC1C1CB}"/>
    <dgm:cxn modelId="{F945D8EA-1447-42EB-B427-23439625E9FB}" type="presOf" srcId="{9143BA86-1D17-4E52-BDAB-6FE0091F728B}" destId="{2073A400-8A06-4954-8F3D-EA9A4E0C924A}" srcOrd="0" destOrd="0" presId="urn:microsoft.com/office/officeart/2005/8/layout/list1"/>
    <dgm:cxn modelId="{A9AD420D-4542-4E52-A101-F0503BC02E65}" type="presOf" srcId="{B954B0AC-6CBF-47B4-A57B-5AB65C6385EE}" destId="{72F07E2E-E76D-4B3D-9D21-B5A39FACAF16}" srcOrd="1" destOrd="0" presId="urn:microsoft.com/office/officeart/2005/8/layout/list1"/>
    <dgm:cxn modelId="{4B6C9983-9947-4E67-B1A5-AAD71C72800D}" srcId="{E9AF3E81-91B3-40A3-BDE8-81EA14CE98A4}" destId="{1EED934F-A71C-4876-9299-890E84C62496}" srcOrd="1" destOrd="0" parTransId="{C3159CD9-B016-403C-B071-81CC3E4E54FC}" sibTransId="{7FD0C15A-7728-402B-8ACC-479A908EB19D}"/>
    <dgm:cxn modelId="{124D1C25-EC04-4B62-943C-C7ADB556E5E3}" type="presOf" srcId="{B954B0AC-6CBF-47B4-A57B-5AB65C6385EE}" destId="{0988B9AE-4B42-4FC5-902E-9EE2A43BC327}" srcOrd="0" destOrd="0" presId="urn:microsoft.com/office/officeart/2005/8/layout/list1"/>
    <dgm:cxn modelId="{6D568EB3-B73B-4E6A-A04E-70EA4EFE64A2}" srcId="{E9AF3E81-91B3-40A3-BDE8-81EA14CE98A4}" destId="{1F5DC9F1-84B5-4C29-845E-8DAF9B81E257}" srcOrd="2" destOrd="0" parTransId="{0C22EC6B-C7D5-40DC-B0B2-FE021F705F2D}" sibTransId="{AC777345-371C-445C-8537-5383DF043F96}"/>
    <dgm:cxn modelId="{661907FB-3AA1-45E7-8A21-0FC735D77ECB}" type="presParOf" srcId="{1BFF395E-F49B-4AEF-A444-D6D29B432156}" destId="{86EE2D9B-DADF-476D-98EC-83576574C1E0}" srcOrd="0" destOrd="0" presId="urn:microsoft.com/office/officeart/2005/8/layout/list1"/>
    <dgm:cxn modelId="{88379E2D-C2D1-4A3D-8B34-D6A5AD98393E}" type="presParOf" srcId="{86EE2D9B-DADF-476D-98EC-83576574C1E0}" destId="{0988B9AE-4B42-4FC5-902E-9EE2A43BC327}" srcOrd="0" destOrd="0" presId="urn:microsoft.com/office/officeart/2005/8/layout/list1"/>
    <dgm:cxn modelId="{57F6058D-6859-489E-A5C5-B55CC8577FC4}" type="presParOf" srcId="{86EE2D9B-DADF-476D-98EC-83576574C1E0}" destId="{72F07E2E-E76D-4B3D-9D21-B5A39FACAF16}" srcOrd="1" destOrd="0" presId="urn:microsoft.com/office/officeart/2005/8/layout/list1"/>
    <dgm:cxn modelId="{2B79BCE3-AB45-45AC-A31E-E51D07423015}" type="presParOf" srcId="{1BFF395E-F49B-4AEF-A444-D6D29B432156}" destId="{F2BA67FD-B3DE-45A0-B94D-43C7E5F85725}" srcOrd="1" destOrd="0" presId="urn:microsoft.com/office/officeart/2005/8/layout/list1"/>
    <dgm:cxn modelId="{C91C8DA9-BDD9-4385-A3EC-DDA25CAB7A4D}" type="presParOf" srcId="{1BFF395E-F49B-4AEF-A444-D6D29B432156}" destId="{86B854A6-BA8F-4237-AA7E-AAF52AFC089F}" srcOrd="2" destOrd="0" presId="urn:microsoft.com/office/officeart/2005/8/layout/list1"/>
    <dgm:cxn modelId="{56070862-AD8E-4E66-AD68-6D077163E5F6}" type="presParOf" srcId="{1BFF395E-F49B-4AEF-A444-D6D29B432156}" destId="{DDEDD2DE-D1F7-41EC-8D87-48EAFA482372}" srcOrd="3" destOrd="0" presId="urn:microsoft.com/office/officeart/2005/8/layout/list1"/>
    <dgm:cxn modelId="{D81C6EBA-E3DE-4FAF-9A01-430894FBD719}" type="presParOf" srcId="{1BFF395E-F49B-4AEF-A444-D6D29B432156}" destId="{5C9DE486-A03A-4741-A478-EE6D4A8E0888}" srcOrd="4" destOrd="0" presId="urn:microsoft.com/office/officeart/2005/8/layout/list1"/>
    <dgm:cxn modelId="{0AF506D0-C4D2-484D-8EC6-536AC2D18D33}" type="presParOf" srcId="{5C9DE486-A03A-4741-A478-EE6D4A8E0888}" destId="{656EC2F7-4E11-4C2E-BF5F-73FB196C8944}" srcOrd="0" destOrd="0" presId="urn:microsoft.com/office/officeart/2005/8/layout/list1"/>
    <dgm:cxn modelId="{486A7371-C0E4-46A1-A01C-5F974A6D3B0A}" type="presParOf" srcId="{5C9DE486-A03A-4741-A478-EE6D4A8E0888}" destId="{41AC4E8E-79CD-4435-B846-285EC3993B99}" srcOrd="1" destOrd="0" presId="urn:microsoft.com/office/officeart/2005/8/layout/list1"/>
    <dgm:cxn modelId="{7BF28F6D-232E-4BA0-9EF3-F25DBE0F3A31}" type="presParOf" srcId="{1BFF395E-F49B-4AEF-A444-D6D29B432156}" destId="{E867BF5B-5CB0-40F2-800B-BF3866BFD72A}" srcOrd="5" destOrd="0" presId="urn:microsoft.com/office/officeart/2005/8/layout/list1"/>
    <dgm:cxn modelId="{686F6A88-26B9-4048-8278-011742AC75F0}" type="presParOf" srcId="{1BFF395E-F49B-4AEF-A444-D6D29B432156}" destId="{66A1B83D-AD6A-4688-8272-F165B71CE79F}" srcOrd="6" destOrd="0" presId="urn:microsoft.com/office/officeart/2005/8/layout/list1"/>
    <dgm:cxn modelId="{3AD5DB2F-DE22-4C93-BE5C-D1721594B852}" type="presParOf" srcId="{1BFF395E-F49B-4AEF-A444-D6D29B432156}" destId="{818498CC-A3FB-42BA-A0CE-44B76233689F}" srcOrd="7" destOrd="0" presId="urn:microsoft.com/office/officeart/2005/8/layout/list1"/>
    <dgm:cxn modelId="{A7DC12DD-25F0-43A1-A4B7-743A52C76A0A}" type="presParOf" srcId="{1BFF395E-F49B-4AEF-A444-D6D29B432156}" destId="{E8DB5694-AD2D-4CA1-8FCA-FF70089D6230}" srcOrd="8" destOrd="0" presId="urn:microsoft.com/office/officeart/2005/8/layout/list1"/>
    <dgm:cxn modelId="{41E3DAF9-6C2D-4F36-B1C3-FC14ECBF6330}" type="presParOf" srcId="{E8DB5694-AD2D-4CA1-8FCA-FF70089D6230}" destId="{87285C14-F327-4893-887E-0C9ABAF2CF52}" srcOrd="0" destOrd="0" presId="urn:microsoft.com/office/officeart/2005/8/layout/list1"/>
    <dgm:cxn modelId="{4E491CB1-67AB-49EE-997D-EBB4A9680747}" type="presParOf" srcId="{E8DB5694-AD2D-4CA1-8FCA-FF70089D6230}" destId="{C2851095-B0A1-4230-A9FD-A8B147546D83}" srcOrd="1" destOrd="0" presId="urn:microsoft.com/office/officeart/2005/8/layout/list1"/>
    <dgm:cxn modelId="{CAF7DF90-38F9-40B7-8991-FCA12EB9D944}" type="presParOf" srcId="{1BFF395E-F49B-4AEF-A444-D6D29B432156}" destId="{2B956CFB-E6F7-4C1C-BAF1-8335CBFF56FE}" srcOrd="9" destOrd="0" presId="urn:microsoft.com/office/officeart/2005/8/layout/list1"/>
    <dgm:cxn modelId="{F835C288-03CA-4AFF-9707-A4172D7C1112}" type="presParOf" srcId="{1BFF395E-F49B-4AEF-A444-D6D29B432156}" destId="{C3486D89-B41B-4B84-B70C-1C04E45CCADE}" srcOrd="10" destOrd="0" presId="urn:microsoft.com/office/officeart/2005/8/layout/list1"/>
    <dgm:cxn modelId="{01CA7123-8EC2-4D00-8F3B-DD65B4FEA72A}" type="presParOf" srcId="{1BFF395E-F49B-4AEF-A444-D6D29B432156}" destId="{EAA70E52-7CF5-4BC3-BC4E-A06C53A743E8}" srcOrd="11" destOrd="0" presId="urn:microsoft.com/office/officeart/2005/8/layout/list1"/>
    <dgm:cxn modelId="{8C86AD34-6895-4873-8440-84D138C70A57}" type="presParOf" srcId="{1BFF395E-F49B-4AEF-A444-D6D29B432156}" destId="{690DFD52-E7B8-42D6-97D0-AA4C0775878C}" srcOrd="12" destOrd="0" presId="urn:microsoft.com/office/officeart/2005/8/layout/list1"/>
    <dgm:cxn modelId="{4E8A2BCB-A7EC-4FEB-BB0C-D572130CA606}" type="presParOf" srcId="{690DFD52-E7B8-42D6-97D0-AA4C0775878C}" destId="{2073A400-8A06-4954-8F3D-EA9A4E0C924A}" srcOrd="0" destOrd="0" presId="urn:microsoft.com/office/officeart/2005/8/layout/list1"/>
    <dgm:cxn modelId="{234DE01D-F870-4162-A8E2-400765714BC4}" type="presParOf" srcId="{690DFD52-E7B8-42D6-97D0-AA4C0775878C}" destId="{01132D2C-7FE2-430D-8420-F2FF966C55CE}" srcOrd="1" destOrd="0" presId="urn:microsoft.com/office/officeart/2005/8/layout/list1"/>
    <dgm:cxn modelId="{41BF40E2-8AA7-4C1E-AE95-CC1843738F1D}" type="presParOf" srcId="{1BFF395E-F49B-4AEF-A444-D6D29B432156}" destId="{31B110E4-1417-4426-82DF-11F59B1F958A}" srcOrd="13" destOrd="0" presId="urn:microsoft.com/office/officeart/2005/8/layout/list1"/>
    <dgm:cxn modelId="{08E61806-136D-4515-B076-68C354ABCC65}" type="presParOf" srcId="{1BFF395E-F49B-4AEF-A444-D6D29B432156}" destId="{B5223FE6-3BD4-4273-9ABD-45D75A536876}" srcOrd="14" destOrd="0" presId="urn:microsoft.com/office/officeart/2005/8/layout/list1"/>
    <dgm:cxn modelId="{8E691BF7-3E64-4C4A-82CD-85D47FD8AC41}" type="presParOf" srcId="{1BFF395E-F49B-4AEF-A444-D6D29B432156}" destId="{6788FC7B-9177-4831-98B0-0F7ACB9687C4}" srcOrd="15" destOrd="0" presId="urn:microsoft.com/office/officeart/2005/8/layout/list1"/>
    <dgm:cxn modelId="{5941A3A3-6565-4411-95EB-DADF5DF3B56D}" type="presParOf" srcId="{1BFF395E-F49B-4AEF-A444-D6D29B432156}" destId="{8F175692-1D9C-49E4-B43A-4B8C06675C97}" srcOrd="16" destOrd="0" presId="urn:microsoft.com/office/officeart/2005/8/layout/list1"/>
    <dgm:cxn modelId="{51A62251-EB4B-41CB-B460-068F0AB3DC22}" type="presParOf" srcId="{8F175692-1D9C-49E4-B43A-4B8C06675C97}" destId="{9809E455-1043-4CF3-9E34-D6E8D03A805A}" srcOrd="0" destOrd="0" presId="urn:microsoft.com/office/officeart/2005/8/layout/list1"/>
    <dgm:cxn modelId="{B0A1AC29-C9B2-4DDC-B243-5710760C0D5C}" type="presParOf" srcId="{8F175692-1D9C-49E4-B43A-4B8C06675C97}" destId="{2C619ECF-F94C-410B-8C6F-4DB052F37558}" srcOrd="1" destOrd="0" presId="urn:microsoft.com/office/officeart/2005/8/layout/list1"/>
    <dgm:cxn modelId="{3C85A5AC-9D1C-4FAE-BFAB-D5BBE2141754}" type="presParOf" srcId="{1BFF395E-F49B-4AEF-A444-D6D29B432156}" destId="{A8908902-C764-460C-B55F-0AFA17B7A8E3}" srcOrd="17" destOrd="0" presId="urn:microsoft.com/office/officeart/2005/8/layout/list1"/>
    <dgm:cxn modelId="{275CE3B1-D487-49CC-8CB4-170BE0E66F67}" type="presParOf" srcId="{1BFF395E-F49B-4AEF-A444-D6D29B432156}" destId="{14D1A0DF-680F-4930-BEBD-CA21A7A67AD1}" srcOrd="18" destOrd="0" presId="urn:microsoft.com/office/officeart/2005/8/layout/list1"/>
    <dgm:cxn modelId="{C50DCAD3-9002-42A8-A49E-06D73F5F267B}" type="presParOf" srcId="{1BFF395E-F49B-4AEF-A444-D6D29B432156}" destId="{B6461B91-87AA-4A85-AE9E-FAC36A8B1385}" srcOrd="19" destOrd="0" presId="urn:microsoft.com/office/officeart/2005/8/layout/list1"/>
    <dgm:cxn modelId="{3606A11D-D09B-4CFB-A83B-8F30BCA3B9F0}" type="presParOf" srcId="{1BFF395E-F49B-4AEF-A444-D6D29B432156}" destId="{D20B2853-46EE-4926-8F91-D977C5B848E2}" srcOrd="20" destOrd="0" presId="urn:microsoft.com/office/officeart/2005/8/layout/list1"/>
    <dgm:cxn modelId="{047CA1F3-0D9E-45F1-8C29-72BB549B932B}" type="presParOf" srcId="{D20B2853-46EE-4926-8F91-D977C5B848E2}" destId="{78239B18-5B14-4671-8540-2CEBD863316B}" srcOrd="0" destOrd="0" presId="urn:microsoft.com/office/officeart/2005/8/layout/list1"/>
    <dgm:cxn modelId="{9E4F6C1A-3E1A-451B-976F-693A182299A5}" type="presParOf" srcId="{D20B2853-46EE-4926-8F91-D977C5B848E2}" destId="{32E57239-EF97-4F59-A76F-C49DD3C5AEA9}" srcOrd="1" destOrd="0" presId="urn:microsoft.com/office/officeart/2005/8/layout/list1"/>
    <dgm:cxn modelId="{CA06AB34-8DAF-4AA7-B68F-0F4F66F70450}" type="presParOf" srcId="{1BFF395E-F49B-4AEF-A444-D6D29B432156}" destId="{90D97C00-88D9-4FD8-915D-3208EEADDD73}" srcOrd="21" destOrd="0" presId="urn:microsoft.com/office/officeart/2005/8/layout/list1"/>
    <dgm:cxn modelId="{A209094A-4A96-47B5-868E-1F28B32B3F45}" type="presParOf" srcId="{1BFF395E-F49B-4AEF-A444-D6D29B432156}" destId="{18C60294-3457-4AA1-BDE1-C243D98C63A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87B7FF-7951-4BB2-B4E5-D9BA1E7B108C}">
      <dsp:nvSpPr>
        <dsp:cNvPr id="0" name=""/>
        <dsp:cNvSpPr/>
      </dsp:nvSpPr>
      <dsp:spPr>
        <a:xfrm>
          <a:off x="3146728" y="2515097"/>
          <a:ext cx="2190533" cy="1497350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Креативные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методы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46728" y="2515097"/>
        <a:ext cx="2190533" cy="1497350"/>
      </dsp:txXfrm>
    </dsp:sp>
    <dsp:sp modelId="{B39B8635-FE9B-4DD1-8A85-C939F4A9DF24}">
      <dsp:nvSpPr>
        <dsp:cNvPr id="0" name=""/>
        <dsp:cNvSpPr/>
      </dsp:nvSpPr>
      <dsp:spPr>
        <a:xfrm rot="16261214">
          <a:off x="3996425" y="1733341"/>
          <a:ext cx="535244" cy="5841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6261214">
        <a:off x="3996425" y="1733341"/>
        <a:ext cx="535244" cy="584179"/>
      </dsp:txXfrm>
    </dsp:sp>
    <dsp:sp modelId="{9F6557FA-DFE1-4B76-8E5C-366E1EDA0844}">
      <dsp:nvSpPr>
        <dsp:cNvPr id="0" name=""/>
        <dsp:cNvSpPr/>
      </dsp:nvSpPr>
      <dsp:spPr>
        <a:xfrm>
          <a:off x="2642632" y="80332"/>
          <a:ext cx="3286730" cy="1425105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Метод придумывания 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42632" y="80332"/>
        <a:ext cx="3286730" cy="1425105"/>
      </dsp:txXfrm>
    </dsp:sp>
    <dsp:sp modelId="{51C4BDBF-5E6C-4222-8D05-E036736DE4F1}">
      <dsp:nvSpPr>
        <dsp:cNvPr id="0" name=""/>
        <dsp:cNvSpPr/>
      </dsp:nvSpPr>
      <dsp:spPr>
        <a:xfrm rot="20763301">
          <a:off x="5391011" y="2648124"/>
          <a:ext cx="308065" cy="5841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20763301">
        <a:off x="5391011" y="2648124"/>
        <a:ext cx="308065" cy="584179"/>
      </dsp:txXfrm>
    </dsp:sp>
    <dsp:sp modelId="{EEB16007-C535-48E2-B573-27DD1C519898}">
      <dsp:nvSpPr>
        <dsp:cNvPr id="0" name=""/>
        <dsp:cNvSpPr/>
      </dsp:nvSpPr>
      <dsp:spPr>
        <a:xfrm>
          <a:off x="5714284" y="1857379"/>
          <a:ext cx="2643961" cy="1425105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Метод «Если бы...»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14284" y="1857379"/>
        <a:ext cx="2643961" cy="1425105"/>
      </dsp:txXfrm>
    </dsp:sp>
    <dsp:sp modelId="{9EA771BE-BACB-400D-90EA-6DD21CA96792}">
      <dsp:nvSpPr>
        <dsp:cNvPr id="0" name=""/>
        <dsp:cNvSpPr/>
      </dsp:nvSpPr>
      <dsp:spPr>
        <a:xfrm rot="2493245">
          <a:off x="4997431" y="3848995"/>
          <a:ext cx="468604" cy="5841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2493245">
        <a:off x="4997431" y="3848995"/>
        <a:ext cx="468604" cy="584179"/>
      </dsp:txXfrm>
    </dsp:sp>
    <dsp:sp modelId="{59F5A751-1252-4DE4-AA5C-71F545FC2739}">
      <dsp:nvSpPr>
        <dsp:cNvPr id="0" name=""/>
        <dsp:cNvSpPr/>
      </dsp:nvSpPr>
      <dsp:spPr>
        <a:xfrm>
          <a:off x="4781498" y="4357709"/>
          <a:ext cx="3005241" cy="1432442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Метод агглютинации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81498" y="4357709"/>
        <a:ext cx="3005241" cy="1432442"/>
      </dsp:txXfrm>
    </dsp:sp>
    <dsp:sp modelId="{A801E594-EB72-4FD2-91A1-1CA0EAA267A5}">
      <dsp:nvSpPr>
        <dsp:cNvPr id="0" name=""/>
        <dsp:cNvSpPr/>
      </dsp:nvSpPr>
      <dsp:spPr>
        <a:xfrm rot="8382874">
          <a:off x="2923119" y="3866264"/>
          <a:ext cx="526956" cy="5841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8382874">
        <a:off x="2923119" y="3866264"/>
        <a:ext cx="526956" cy="584179"/>
      </dsp:txXfrm>
    </dsp:sp>
    <dsp:sp modelId="{D3EB7C29-3522-4474-B9BA-29639C6D7AD4}">
      <dsp:nvSpPr>
        <dsp:cNvPr id="0" name=""/>
        <dsp:cNvSpPr/>
      </dsp:nvSpPr>
      <dsp:spPr>
        <a:xfrm>
          <a:off x="428627" y="4432793"/>
          <a:ext cx="3355646" cy="1282239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Метод гиперболизации</a:t>
          </a:r>
        </a:p>
      </dsp:txBody>
      <dsp:txXfrm>
        <a:off x="428627" y="4432793"/>
        <a:ext cx="3355646" cy="1282239"/>
      </dsp:txXfrm>
    </dsp:sp>
    <dsp:sp modelId="{145DB2FE-2F6F-4833-917E-9141DAEA0284}">
      <dsp:nvSpPr>
        <dsp:cNvPr id="0" name=""/>
        <dsp:cNvSpPr/>
      </dsp:nvSpPr>
      <dsp:spPr>
        <a:xfrm rot="11786818">
          <a:off x="2983038" y="2627185"/>
          <a:ext cx="183974" cy="5841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1786818">
        <a:off x="2983038" y="2627185"/>
        <a:ext cx="183974" cy="584179"/>
      </dsp:txXfrm>
    </dsp:sp>
    <dsp:sp modelId="{DC528DB0-ACA3-44A5-BC2A-3DE867BE6BE8}">
      <dsp:nvSpPr>
        <dsp:cNvPr id="0" name=""/>
        <dsp:cNvSpPr/>
      </dsp:nvSpPr>
      <dsp:spPr>
        <a:xfrm>
          <a:off x="214315" y="1789599"/>
          <a:ext cx="2895450" cy="1425105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Метод образной картины 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4315" y="1789599"/>
        <a:ext cx="2895450" cy="14251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B854A6-BA8F-4237-AA7E-AAF52AFC089F}">
      <dsp:nvSpPr>
        <dsp:cNvPr id="0" name=""/>
        <dsp:cNvSpPr/>
      </dsp:nvSpPr>
      <dsp:spPr>
        <a:xfrm>
          <a:off x="0" y="380685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F07E2E-E76D-4B3D-9D21-B5A39FACAF16}">
      <dsp:nvSpPr>
        <dsp:cNvPr id="0" name=""/>
        <dsp:cNvSpPr/>
      </dsp:nvSpPr>
      <dsp:spPr>
        <a:xfrm>
          <a:off x="411480" y="100245"/>
          <a:ext cx="5760720" cy="560880"/>
        </a:xfrm>
        <a:prstGeom prst="round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«Мозговой штурм» (А.Ф. Осборн).</a:t>
          </a:r>
          <a:r>
            <a:rPr lang="ru-RU" sz="2000" kern="120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" y="100245"/>
        <a:ext cx="5760720" cy="560880"/>
      </dsp:txXfrm>
    </dsp:sp>
    <dsp:sp modelId="{66A1B83D-AD6A-4688-8272-F165B71CE79F}">
      <dsp:nvSpPr>
        <dsp:cNvPr id="0" name=""/>
        <dsp:cNvSpPr/>
      </dsp:nvSpPr>
      <dsp:spPr>
        <a:xfrm>
          <a:off x="0" y="1242525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C4E8E-79CD-4435-B846-285EC3993B99}">
      <dsp:nvSpPr>
        <dsp:cNvPr id="0" name=""/>
        <dsp:cNvSpPr/>
      </dsp:nvSpPr>
      <dsp:spPr>
        <a:xfrm>
          <a:off x="411480" y="962085"/>
          <a:ext cx="5760720" cy="560880"/>
        </a:xfrm>
        <a:prstGeom prst="round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Метод инверсии или метод обращений.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" y="962085"/>
        <a:ext cx="5760720" cy="560880"/>
      </dsp:txXfrm>
    </dsp:sp>
    <dsp:sp modelId="{C3486D89-B41B-4B84-B70C-1C04E45CCADE}">
      <dsp:nvSpPr>
        <dsp:cNvPr id="0" name=""/>
        <dsp:cNvSpPr/>
      </dsp:nvSpPr>
      <dsp:spPr>
        <a:xfrm>
          <a:off x="0" y="2104365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51095-B0A1-4230-A9FD-A8B147546D83}">
      <dsp:nvSpPr>
        <dsp:cNvPr id="0" name=""/>
        <dsp:cNvSpPr/>
      </dsp:nvSpPr>
      <dsp:spPr>
        <a:xfrm>
          <a:off x="411480" y="1823925"/>
          <a:ext cx="5760720" cy="560880"/>
        </a:xfrm>
        <a:prstGeom prst="round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Метод морфологического ящика или метод многомерных матриц (Ф. Цвики).</a:t>
          </a:r>
          <a:r>
            <a:rPr lang="ru-RU" sz="2000" kern="120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411480" y="1823925"/>
        <a:ext cx="5760720" cy="560880"/>
      </dsp:txXfrm>
    </dsp:sp>
    <dsp:sp modelId="{B5223FE6-3BD4-4273-9ABD-45D75A536876}">
      <dsp:nvSpPr>
        <dsp:cNvPr id="0" name=""/>
        <dsp:cNvSpPr/>
      </dsp:nvSpPr>
      <dsp:spPr>
        <a:xfrm>
          <a:off x="0" y="2966205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132D2C-7FE2-430D-8420-F2FF966C55CE}">
      <dsp:nvSpPr>
        <dsp:cNvPr id="0" name=""/>
        <dsp:cNvSpPr/>
      </dsp:nvSpPr>
      <dsp:spPr>
        <a:xfrm>
          <a:off x="411480" y="2685765"/>
          <a:ext cx="5760720" cy="560880"/>
        </a:xfrm>
        <a:prstGeom prst="round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Технология творчества ТРИЗ</a:t>
          </a:r>
          <a:r>
            <a:rPr lang="ru-RU" sz="2000" kern="1200" smtClean="0">
              <a:latin typeface="Times New Roman" pitchFamily="18" charset="0"/>
              <a:cs typeface="Times New Roman" pitchFamily="18" charset="0"/>
            </a:rPr>
            <a:t> 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" y="2685765"/>
        <a:ext cx="5760720" cy="560880"/>
      </dsp:txXfrm>
    </dsp:sp>
    <dsp:sp modelId="{14D1A0DF-680F-4930-BEBD-CA21A7A67AD1}">
      <dsp:nvSpPr>
        <dsp:cNvPr id="0" name=""/>
        <dsp:cNvSpPr/>
      </dsp:nvSpPr>
      <dsp:spPr>
        <a:xfrm>
          <a:off x="0" y="3828045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619ECF-F94C-410B-8C6F-4DB052F37558}">
      <dsp:nvSpPr>
        <dsp:cNvPr id="0" name=""/>
        <dsp:cNvSpPr/>
      </dsp:nvSpPr>
      <dsp:spPr>
        <a:xfrm>
          <a:off x="411480" y="3547605"/>
          <a:ext cx="5760720" cy="560880"/>
        </a:xfrm>
        <a:prstGeom prst="round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Метод Эдуарда де Боно «Шесть шляп» 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411480" y="3547605"/>
        <a:ext cx="5760720" cy="560880"/>
      </dsp:txXfrm>
    </dsp:sp>
    <dsp:sp modelId="{18C60294-3457-4AA1-BDE1-C243D98C63A6}">
      <dsp:nvSpPr>
        <dsp:cNvPr id="0" name=""/>
        <dsp:cNvSpPr/>
      </dsp:nvSpPr>
      <dsp:spPr>
        <a:xfrm>
          <a:off x="0" y="4689885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E57239-EF97-4F59-A76F-C49DD3C5AEA9}">
      <dsp:nvSpPr>
        <dsp:cNvPr id="0" name=""/>
        <dsp:cNvSpPr/>
      </dsp:nvSpPr>
      <dsp:spPr>
        <a:xfrm>
          <a:off x="411480" y="4409445"/>
          <a:ext cx="5760720" cy="560880"/>
        </a:xfrm>
        <a:prstGeom prst="round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Новый творческий метод: «Изменяем все» 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411480" y="4409445"/>
        <a:ext cx="5760720" cy="56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D952-081C-4F93-B8AB-516CD24EFA62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4999-5162-43E6-9F31-94B879002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D952-081C-4F93-B8AB-516CD24EFA62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4999-5162-43E6-9F31-94B879002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D952-081C-4F93-B8AB-516CD24EFA62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4999-5162-43E6-9F31-94B879002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D952-081C-4F93-B8AB-516CD24EFA62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4999-5162-43E6-9F31-94B879002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D952-081C-4F93-B8AB-516CD24EFA62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4999-5162-43E6-9F31-94B879002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D952-081C-4F93-B8AB-516CD24EFA62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4999-5162-43E6-9F31-94B879002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D952-081C-4F93-B8AB-516CD24EFA62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4999-5162-43E6-9F31-94B879002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D952-081C-4F93-B8AB-516CD24EFA62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4999-5162-43E6-9F31-94B879002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D952-081C-4F93-B8AB-516CD24EFA62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4999-5162-43E6-9F31-94B879002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D952-081C-4F93-B8AB-516CD24EFA62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4999-5162-43E6-9F31-94B879002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D952-081C-4F93-B8AB-516CD24EFA62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4999-5162-43E6-9F31-94B879002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3D952-081C-4F93-B8AB-516CD24EFA62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4999-5162-43E6-9F31-94B879002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новых педагогических технологий деятельностного типа в условиях перехода школы к новым образовательным стандартам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Методы эвристического 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571612"/>
            <a:ext cx="6286544" cy="2000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 учеников самостоятельно выполнять отдельные шаги в целостном процессе познания.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4214818"/>
            <a:ext cx="6143668" cy="18430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Чаще всего метод реализуется с помощью проблемных, творческих заданий, способ выполнения которых учащимся не известен.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357158" y="1071546"/>
            <a:ext cx="1017272" cy="35004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7286644" y="857232"/>
            <a:ext cx="1143008" cy="2104504"/>
          </a:xfrm>
          <a:prstGeom prst="curvedLeftArrow">
            <a:avLst>
              <a:gd name="adj1" fmla="val 25000"/>
              <a:gd name="adj2" fmla="val 50000"/>
              <a:gd name="adj3" fmla="val 25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5268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08444" y="3244334"/>
            <a:ext cx="3727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Методы эвристического обучения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Методы эвристического обучения</a:t>
            </a:r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4429132"/>
            <a:ext cx="2643174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 проектов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Проект – это прежде всего </a:t>
            </a:r>
            <a:r>
              <a:rPr lang="ru-RU" i="1" dirty="0" smtClean="0"/>
              <a:t>наличие проблемы</a:t>
            </a:r>
          </a:p>
          <a:p>
            <a:pPr>
              <a:buNone/>
            </a:pPr>
            <a:r>
              <a:rPr lang="ru-RU" dirty="0" smtClean="0"/>
              <a:t>Проект обязательно должен иметь ясную, реально достижимую </a:t>
            </a:r>
            <a:r>
              <a:rPr lang="ru-RU" i="1" dirty="0" smtClean="0"/>
              <a:t>цель</a:t>
            </a:r>
          </a:p>
          <a:p>
            <a:pPr>
              <a:buNone/>
            </a:pPr>
            <a:r>
              <a:rPr lang="ru-RU" dirty="0" smtClean="0"/>
              <a:t>Воплощение  </a:t>
            </a:r>
            <a:r>
              <a:rPr lang="ru-RU" i="1" dirty="0" smtClean="0"/>
              <a:t>- проектный продукт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Непременным условием проекта является его публичная защита, презентация результатов работы.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072074"/>
            <a:ext cx="10239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Типология учебных проектов.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Тип проекта: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практико-ориентированный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решение практических задач заказчика проекта.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Проектный продукт: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учебные пособия, макеты и модели, инструкции, памятки.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Тип деятельности учащегося: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практическая деятельность в определённой учебно-предметной области.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Формируемая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компетентность: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деятельностная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Типология учебных проектов.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Тип проекта: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исследовательский проект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доказательство или опровержение какой либо гипотезы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Проектный продукт: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 исследования, оформленный установленным образом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Тип деятельности учащегося: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экспериментирование, логически-мыслительные операции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Формируемая компетентность: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мыслительная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Типология учебных проектов.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Тип проекта: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информационный проект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 информации о каком-либо объекте или явлении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Проектный продукт: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статистические данные, результаты опросов общественного мнения, обобщение высказываний различных авторов по какому-либо вопросу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Тип деятельности учащегося: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сбор, проверка, ранжирование информации из различных источников, общение с людьми как с источниками информации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Формируемая компетентность: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информационная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Типология учебных проектов.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Тип проекта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творческий проект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привлечение интереса публики к проблеме проекта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Проектный продукт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литературные произведения, произведения изобразительного или декоративно-прикладного искусства, видеофильмы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Тип деятельности учащегося: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творческая, связанная с получением обратной связи от публики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Формируемая компетентность: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коммуникативная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Типология учебных проектов.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Тип проекта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игровой или ролевой проект	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публике опыта участия в решении проблемы проекта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Проектный продукт: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мероприятие (игра, состязание, викторина, экскурсия)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Тип деятельности учащегося: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групповая коммуникация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Формируемая компетентность: коммуникативная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0"/>
            <a:ext cx="7577138" cy="981075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 продуктивного чтения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000108"/>
            <a:ext cx="7772400" cy="5151438"/>
          </a:xfrm>
        </p:spPr>
        <p:txBody>
          <a:bodyPr/>
          <a:lstStyle/>
          <a:p>
            <a:pPr eaLnBrk="1" hangingPunct="1">
              <a:buSzTx/>
              <a:buFont typeface="Wingdings" pitchFamily="2" charset="2"/>
              <a:buBlip>
                <a:blip r:embed="rId2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Ориентирована на формирование правильной читательской деятельности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этап.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Работа с текстом до чтения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(предугадывание предстоящего текста по названию, имени автора, ключевым словам, иллюстрации к тексту)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этап.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Работа с текстом во время чтения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первичное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чтение,беседа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восприятию, повторное чтение и анализ текста, деление на части, постановка к тексту обобщающих вопросов, выразительное чтение)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этап.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Работа с текстом после чтения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(смысловая беседа по тексту, формулирование основной идеи текста, работа с иллюстрациями, обсуждение смысла заглавия, творческие задания)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5286388"/>
            <a:ext cx="1733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642918"/>
          <a:ext cx="8858313" cy="5334000"/>
        </p:xfrm>
        <a:graphic>
          <a:graphicData uri="http://schemas.openxmlformats.org/drawingml/2006/table">
            <a:tbl>
              <a:tblPr/>
              <a:tblGrid>
                <a:gridCol w="661008"/>
                <a:gridCol w="577016"/>
                <a:gridCol w="543650"/>
                <a:gridCol w="502804"/>
                <a:gridCol w="862359"/>
                <a:gridCol w="615560"/>
                <a:gridCol w="682293"/>
                <a:gridCol w="636846"/>
                <a:gridCol w="682293"/>
                <a:gridCol w="694375"/>
                <a:gridCol w="729467"/>
                <a:gridCol w="609232"/>
                <a:gridCol w="452178"/>
                <a:gridCol w="609232"/>
              </a:tblGrid>
              <a:tr h="128270">
                <a:tc gridSpan="1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en-US" sz="1400" b="1" i="1" dirty="0">
                          <a:latin typeface="Times New Roman"/>
                          <a:ea typeface="Times New Roman"/>
                        </a:rPr>
                        <a:t> с </a:t>
                      </a:r>
                      <a:r>
                        <a:rPr lang="en-US" sz="1400" b="1" i="1" dirty="0" err="1">
                          <a:latin typeface="Times New Roman"/>
                          <a:ea typeface="Times New Roman"/>
                        </a:rPr>
                        <a:t>текстом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@Arial Unicode MS"/>
                        </a:rPr>
                        <a:t>1. Работа с текстом: поиск информации и понимание прочитанного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0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Ф.И.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</a:rPr>
                        <a:t>обучающе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Times New Roman"/>
                        </a:rPr>
                        <a:t>гося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@Arial Unicode MS"/>
                        </a:rPr>
                        <a:t>находить в тексте конкретные  аргументы, сведения, факты, заданные в явном виде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@Arial Unicode MS"/>
                        </a:rPr>
                        <a:t>определять тему и главную мысль текста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@Arial Unicode MS"/>
                        </a:rPr>
                        <a:t>делить тексты на смысловые части, составлять план текста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вычленять содержащиеся в тексте основные события и устанавливать их последовательность; упорядочивать информацию по заданному основанию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сравнивать между собой объекты, описанные в тексте, выделяя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два‑три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 существенных признака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понимать информацию, представленную в неявном виде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находить в тексте несколько примеров, доказывающих приведённое утверждение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прочитать информацию, представленную разными способами: словесно, в виде таблицы, схемы, диаграммы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уметь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ориентироваться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в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чтении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ориентироваться в соответствующих возрасту словарях и справочниках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использовать формальные элементы текста (например, подзаголовки, сноски) для поиска нужной информации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умение</a:t>
                      </a: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выделять</a:t>
                      </a: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ключевые</a:t>
                      </a: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слова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@Arial Unicode MS"/>
                        </a:rPr>
                        <a:t>сопоставлять информацию, полученную из нескольких источников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500042"/>
            <a:ext cx="8358246" cy="607223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Коллективный диалог (обмен информацией, общение «учитель-ученик», «ученик-ученик»,при котором происходит усвоение учебного материала через речевую деятельность на уровне личностной адаптации) </a:t>
            </a: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Групповой метод (формируются навыки общения, нравственные качества личности, умение подчинять свои желания общей цели)</a:t>
            </a: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Креативный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метод</a:t>
            </a: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Эвристический (поисковый)метод</a:t>
            </a: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 проектов</a:t>
            </a: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Педагогические игры (учебно-познавательные)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229599" cy="4876800"/>
        </p:xfrm>
        <a:graphic>
          <a:graphicData uri="http://schemas.openxmlformats.org/drawingml/2006/table">
            <a:tbl>
              <a:tblPr/>
              <a:tblGrid>
                <a:gridCol w="763742"/>
                <a:gridCol w="575612"/>
                <a:gridCol w="1084417"/>
                <a:gridCol w="1219101"/>
                <a:gridCol w="1078004"/>
                <a:gridCol w="1278960"/>
                <a:gridCol w="1243686"/>
                <a:gridCol w="986077"/>
              </a:tblGrid>
              <a:tr h="128270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@Arial Unicode MS"/>
                        </a:rPr>
                        <a:t>2. Работа с текстом: преобразование и интерпретация информации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Ф.И.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обучающе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гося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пересказывать текст     сжато   и письменно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соотносить факты с общей идеей текста, устанавливать простые связи, не показанные в тексте напрямую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формулировать несложные выводы, основываясь на тексте  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Уметь определять количество микротем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составлять на основании текста небольшое монологическое высказывание, отвечая на поставленный вопрос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0000"/>
                          </a:solidFill>
                          <a:latin typeface="Times New Roman"/>
                          <a:ea typeface="@Arial Unicode MS"/>
                        </a:rPr>
                        <a:t>делать выписки из прочитанных текстов с учётом цели их дальнейшего использования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@Arial Unicode MS"/>
                        </a:rPr>
                        <a:t>составлять небольшие письменные аннотации к тексту, отзывы о прочитанном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57722" marR="57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Работа с текстом: оценка информации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Ф.И.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обучающегося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высказывать оценочные суждения и свою точку зрения о прочитанном тексте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определять место и роль иллюстративного ряда в тексте;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участвовать в   диалоге при обсуждении прочитанного или прослушанного текста</a:t>
            </a:r>
          </a:p>
          <a:p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сопоставлять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различные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точки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зрения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соотносить позицию автора с собственной точкой зрения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в процессе работы с одним или несколькими источниками выявлять достоверную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противоречивую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информацию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317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Функция учителя при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деятельностном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подходе проявляется в деятельности по управлению процессом обучения.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образно замечал Л.С.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«учитель должен быть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рельсами,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которым свободно и самостоятельно движутся вагоны, получая от них только направление собственного движения».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Коллективный диалог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1428736"/>
            <a:ext cx="5072098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проблемность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общение, сотрудничество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 rot="20109430">
            <a:off x="1748644" y="1032462"/>
            <a:ext cx="714380" cy="1000132"/>
          </a:xfrm>
          <a:prstGeom prst="curvedRightArrow">
            <a:avLst>
              <a:gd name="adj1" fmla="val 25000"/>
              <a:gd name="adj2" fmla="val 50000"/>
              <a:gd name="adj3" fmla="val 610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1604" y="3071810"/>
            <a:ext cx="6786610" cy="27860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Развитие самостоятельности и критичности мышления, инициативы и собственной позиции уч-ся, стремления обсудить и решить поставленную перед ними проблему.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7072330" y="714356"/>
            <a:ext cx="1500198" cy="30003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Правила работы в диалоге: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правило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отвечать на поставленный вопрос;</a:t>
            </a: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правило 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каждый имеет право на свою версию;</a:t>
            </a: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правило 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каждый имеет право поддерживать версию другого;</a:t>
            </a: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правило 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каждый имеет право критиковать версию другого.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руководить дискуссией в классе?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Как ты думаешь, Лена? Давайте послушаем других учеников.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-Это интересная мысль, Катя. Миша, что поэтому поводу думаешь ты?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Расскажи нам, как ты пришел к такому выводу, шаг за шагом.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-Запишите ваши соображения, а через минуту мы их обсудим.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Групповой метод обучения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1571612"/>
            <a:ext cx="628654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Ребенок учится оценивать объективно собственную работу и работу своих сверстников.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7286644" y="857232"/>
            <a:ext cx="1143008" cy="2104504"/>
          </a:xfrm>
          <a:prstGeom prst="curvedLeftArrow">
            <a:avLst>
              <a:gd name="adj1" fmla="val 25000"/>
              <a:gd name="adj2" fmla="val 50000"/>
              <a:gd name="adj3" fmla="val 25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4214818"/>
            <a:ext cx="6143668" cy="18430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Дети успешнее овладевают малознакомыми действиями и знаниями именно при сотрудничестве со сверстниками.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357158" y="1071546"/>
            <a:ext cx="1017272" cy="35004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Групповой метод обучения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в командах достижений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учебного турнира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командной поддержки индивидуального обучения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«американской мозаики»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кооперативного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взаимообучения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группового исследования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лабораторный метод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поисковый метод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Креативные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методы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428736"/>
            <a:ext cx="6286544" cy="192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Главным результатом является получение нового продукта.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7715272" y="785794"/>
            <a:ext cx="1143008" cy="2604570"/>
          </a:xfrm>
          <a:prstGeom prst="curvedLeftArrow">
            <a:avLst>
              <a:gd name="adj1" fmla="val 25000"/>
              <a:gd name="adj2" fmla="val 50000"/>
              <a:gd name="adj3" fmla="val 25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571876"/>
            <a:ext cx="1905000" cy="309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357158" y="428604"/>
          <a:ext cx="8358246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2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BD5B5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2</Template>
  <TotalTime>130</TotalTime>
  <Words>1035</Words>
  <Application>Microsoft Office PowerPoint</Application>
  <PresentationFormat>Экран (4:3)</PresentationFormat>
  <Paragraphs>137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Презентация 2</vt:lpstr>
      <vt:lpstr>Использование новых педагогических технологий деятельностного типа в условиях перехода школы к новым образовательным стандартам</vt:lpstr>
      <vt:lpstr>Слайд 2</vt:lpstr>
      <vt:lpstr>Коллективный диалог </vt:lpstr>
      <vt:lpstr>Правила работы в диалоге:</vt:lpstr>
      <vt:lpstr>Как руководить дискуссией в классе? </vt:lpstr>
      <vt:lpstr> Групповой метод обучения  </vt:lpstr>
      <vt:lpstr>Групповой метод обучения </vt:lpstr>
      <vt:lpstr>Креативные методы </vt:lpstr>
      <vt:lpstr>Слайд 9</vt:lpstr>
      <vt:lpstr>Методы эвристического обучения </vt:lpstr>
      <vt:lpstr>Методы эвристического обучения</vt:lpstr>
      <vt:lpstr>Метод проектов </vt:lpstr>
      <vt:lpstr>Типология учебных проектов. </vt:lpstr>
      <vt:lpstr>Типология учебных проектов. </vt:lpstr>
      <vt:lpstr>Типология учебных проектов. </vt:lpstr>
      <vt:lpstr>Типология учебных проектов. </vt:lpstr>
      <vt:lpstr>Типология учебных проектов. </vt:lpstr>
      <vt:lpstr>Технология продуктивного чтения</vt:lpstr>
      <vt:lpstr>Слайд 19</vt:lpstr>
      <vt:lpstr>Слайд 20</vt:lpstr>
      <vt:lpstr>Слайд 21</vt:lpstr>
      <vt:lpstr>Функция учителя при деятельностном подходе проявляется в деятельности по управлению процессом обучения.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www.PHILka.RU</cp:lastModifiedBy>
  <cp:revision>19</cp:revision>
  <dcterms:created xsi:type="dcterms:W3CDTF">2013-03-20T14:40:48Z</dcterms:created>
  <dcterms:modified xsi:type="dcterms:W3CDTF">2014-01-07T02:43:07Z</dcterms:modified>
</cp:coreProperties>
</file>