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919E-8DB9-42AC-AF31-6B3D74258D2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14F0-E9E9-4DCF-AB7C-D6D63F512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к\Desktop\Слайды\Слайд 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к\Desktop\Слайды\Слайд 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p:oleObj spid="_x0000_s1025" name="Презентация" r:id="rId3" imgW="4568891" imgH="3425794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p:oleObj spid="_x0000_s7169" name="Презентация" r:id="rId3" imgW="4568891" imgH="3425794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-1" y="0"/>
          <a:ext cx="9169471" cy="6858000"/>
        </p:xfrm>
        <a:graphic>
          <a:graphicData uri="http://schemas.openxmlformats.org/presentationml/2006/ole">
            <p:oleObj spid="_x0000_s8193" name="Презентация" r:id="rId3" imgW="4568891" imgH="3425794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к\Desktop\школа\фото\HPIM680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к\Desktop\школа\фото\HPIM68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к\Desktop\школа\фото\HPIM68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пк</cp:lastModifiedBy>
  <cp:revision>2</cp:revision>
  <dcterms:created xsi:type="dcterms:W3CDTF">2013-03-14T01:31:31Z</dcterms:created>
  <dcterms:modified xsi:type="dcterms:W3CDTF">2013-11-22T14:21:03Z</dcterms:modified>
</cp:coreProperties>
</file>