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C7F943-E10B-4297-ADED-D9AA0E8F6F92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38E502-6CD4-4D8F-90E4-315167AF3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F943-E10B-4297-ADED-D9AA0E8F6F92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8E502-6CD4-4D8F-90E4-315167AF3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C7F943-E10B-4297-ADED-D9AA0E8F6F92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38E502-6CD4-4D8F-90E4-315167AF3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F943-E10B-4297-ADED-D9AA0E8F6F92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8E502-6CD4-4D8F-90E4-315167AF3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C7F943-E10B-4297-ADED-D9AA0E8F6F92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038E502-6CD4-4D8F-90E4-315167AF3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F943-E10B-4297-ADED-D9AA0E8F6F92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8E502-6CD4-4D8F-90E4-315167AF3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F943-E10B-4297-ADED-D9AA0E8F6F92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8E502-6CD4-4D8F-90E4-315167AF3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F943-E10B-4297-ADED-D9AA0E8F6F92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8E502-6CD4-4D8F-90E4-315167AF3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C7F943-E10B-4297-ADED-D9AA0E8F6F92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8E502-6CD4-4D8F-90E4-315167AF3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F943-E10B-4297-ADED-D9AA0E8F6F92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8E502-6CD4-4D8F-90E4-315167AF3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F943-E10B-4297-ADED-D9AA0E8F6F92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8E502-6CD4-4D8F-90E4-315167AF3A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C7F943-E10B-4297-ADED-D9AA0E8F6F92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38E502-6CD4-4D8F-90E4-315167AF3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МЕТОДИЧЕСКОЕ ОБЪЕДИНИНИЕ</a:t>
            </a:r>
            <a:br>
              <a:rPr lang="ru-RU" dirty="0" smtClean="0"/>
            </a:br>
            <a:r>
              <a:rPr lang="ru-RU" dirty="0" smtClean="0"/>
              <a:t>УЧИТЕЛЕЙ ИНОСТРАННОГО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3539864"/>
            <a:ext cx="6143636" cy="2318028"/>
          </a:xfrm>
        </p:spPr>
        <p:txBody>
          <a:bodyPr>
            <a:normAutofit/>
          </a:bodyPr>
          <a:lstStyle/>
          <a:p>
            <a:r>
              <a:rPr lang="ru-RU" dirty="0" smtClean="0"/>
              <a:t>Заседание №2</a:t>
            </a:r>
          </a:p>
          <a:p>
            <a:r>
              <a:rPr lang="ru-RU" dirty="0" smtClean="0"/>
              <a:t>Ноябрь 2012 </a:t>
            </a:r>
            <a:r>
              <a:rPr lang="ru-RU" dirty="0" smtClean="0"/>
              <a:t>год</a:t>
            </a:r>
          </a:p>
          <a:p>
            <a:r>
              <a:rPr lang="ru-RU" dirty="0" smtClean="0"/>
              <a:t>Составила и провела: </a:t>
            </a:r>
          </a:p>
          <a:p>
            <a:r>
              <a:rPr lang="ru-RU" dirty="0" smtClean="0"/>
              <a:t>учитель английского языка, председатель МО КУЛИКОВА ТАТЬЯНА АЛЕКСАНДРОВНА 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Международный игровой конкурс по английскому языку «Британский бульдог»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7128792" cy="4610912"/>
          </a:xfrm>
        </p:spPr>
        <p:txBody>
          <a:bodyPr/>
          <a:lstStyle/>
          <a:p>
            <a:r>
              <a:rPr lang="ru-RU" sz="2800" dirty="0" smtClean="0"/>
              <a:t>18 декабря (Вт.) 2012 года;</a:t>
            </a:r>
          </a:p>
          <a:p>
            <a:r>
              <a:rPr lang="ru-RU" sz="2800" dirty="0" smtClean="0"/>
              <a:t>4 возрастные группы – 3-4;5-6;7-8;9-11кл.;</a:t>
            </a:r>
          </a:p>
          <a:p>
            <a:r>
              <a:rPr lang="ru-RU" sz="2800" dirty="0" smtClean="0"/>
              <a:t>Проведение конкурса - 90 минут;</a:t>
            </a:r>
          </a:p>
          <a:p>
            <a:pPr lvl="0"/>
            <a:r>
              <a:rPr lang="en-US" sz="2800" dirty="0" smtClean="0"/>
              <a:t>http://rundog.ru</a:t>
            </a:r>
            <a:endParaRPr lang="en-US" sz="2800" u="sng" dirty="0" smtClean="0"/>
          </a:p>
          <a:p>
            <a:pPr lvl="0"/>
            <a:endParaRPr lang="en-US" u="sng" dirty="0" smtClean="0"/>
          </a:p>
          <a:p>
            <a:pPr lvl="0"/>
            <a:endParaRPr lang="en-US" u="sng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http://school-2-orel.okis.ru/file/school-2-orel/b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861048"/>
            <a:ext cx="3744416" cy="2840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83152" cy="15247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Подготовка к неделе иностранного языка. План работы.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http://img0.liveinternet.ru/images/attach/c/5/86/749/86749976_3925073_42263036_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1"/>
            <a:ext cx="6552728" cy="453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54912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Педагог и садовник!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Их цели конечные </a:t>
            </a:r>
            <a:b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          не в силах ничто и никто изменить:</a:t>
            </a:r>
            <a:b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          сеять разумное, доброе, вечное </a:t>
            </a:r>
            <a:b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          и непременно растить!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5602" name="Picture 2" descr="http://www.centr1678.ru/joom/images/stories/kadri/nachalka/pimg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437112"/>
            <a:ext cx="3384376" cy="2248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ПЛАН ЗАСЕДАНИЯ МО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427168" cy="5403000"/>
          </a:xfrm>
          <a:solidFill>
            <a:schemeClr val="accent2">
              <a:lumMod val="60000"/>
              <a:lumOff val="40000"/>
              <a:alpha val="29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Итоги первой четверти.</a:t>
            </a:r>
          </a:p>
          <a:p>
            <a:r>
              <a:rPr lang="ru-RU" dirty="0" smtClean="0"/>
              <a:t>Основные задачи МО на 2012-2013 </a:t>
            </a:r>
            <a:r>
              <a:rPr lang="ru-RU" dirty="0" err="1" smtClean="0"/>
              <a:t>уч.год</a:t>
            </a:r>
            <a:endParaRPr lang="ru-RU" dirty="0" smtClean="0"/>
          </a:p>
          <a:p>
            <a:r>
              <a:rPr lang="ru-RU" dirty="0" smtClean="0"/>
              <a:t>Пути решения данных задач.</a:t>
            </a:r>
          </a:p>
          <a:p>
            <a:r>
              <a:rPr lang="ru-RU" dirty="0" smtClean="0"/>
              <a:t>Учебная мотивация учащихся на уроках английского языка.</a:t>
            </a:r>
          </a:p>
          <a:p>
            <a:r>
              <a:rPr lang="ru-RU" dirty="0" smtClean="0"/>
              <a:t>Контроль по линии МО на вторую четверть.</a:t>
            </a:r>
          </a:p>
          <a:p>
            <a:r>
              <a:rPr lang="ru-RU" dirty="0" smtClean="0"/>
              <a:t>Подведение итогов школьной олимпиады.</a:t>
            </a:r>
          </a:p>
          <a:p>
            <a:r>
              <a:rPr lang="ru-RU" dirty="0" smtClean="0"/>
              <a:t>Интернет олимпиада по английскому языку.</a:t>
            </a:r>
          </a:p>
          <a:p>
            <a:r>
              <a:rPr lang="ru-RU" dirty="0" smtClean="0"/>
              <a:t>Международный конкурс по английскому языку « Британский бульдог»</a:t>
            </a:r>
          </a:p>
          <a:p>
            <a:r>
              <a:rPr lang="ru-RU" dirty="0" smtClean="0"/>
              <a:t>Подготовка к неделе иностранного языка. План работы.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Основные задачи МО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на 2012 – 2013 учебный год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Прививать и поддерживать интерес учащихся к предмету «Иностранный язык».</a:t>
            </a:r>
          </a:p>
          <a:p>
            <a:r>
              <a:rPr lang="ru-RU" dirty="0" smtClean="0"/>
              <a:t>Постоянно работать над повышением эффективности урока, как основной формы учебно-воспитательного процесса.</a:t>
            </a:r>
          </a:p>
          <a:p>
            <a:r>
              <a:rPr lang="ru-RU" dirty="0" smtClean="0"/>
              <a:t>Осваивать и внедрять в учебный процесс новые, эффективные технологии обучения.</a:t>
            </a:r>
          </a:p>
          <a:p>
            <a:r>
              <a:rPr lang="ru-RU" dirty="0" smtClean="0"/>
              <a:t> Обеспечивать высокий методический уровень проведения всех видов занятий.</a:t>
            </a:r>
          </a:p>
          <a:p>
            <a:r>
              <a:rPr lang="ru-RU" dirty="0" smtClean="0"/>
              <a:t>Постоянно работать над  повышением объективности оценки и качества учебно-познавательной деятельности учащихся и их результатов.</a:t>
            </a:r>
          </a:p>
          <a:p>
            <a:r>
              <a:rPr lang="ru-RU" dirty="0" smtClean="0"/>
              <a:t>Повышение профессиональной квалификации учителей.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Над решением данных задач работает наше МО: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Проведение недели иностранного языка – путь к повышению интереса учащихся к предмету.</a:t>
            </a:r>
          </a:p>
          <a:p>
            <a:r>
              <a:rPr lang="ru-RU" dirty="0" smtClean="0"/>
              <a:t>Проведение нестандартных форм урока – путь к повышению эффективности урока.</a:t>
            </a:r>
          </a:p>
          <a:p>
            <a:r>
              <a:rPr lang="ru-RU" dirty="0" smtClean="0"/>
              <a:t>Прохождение курсов повышения квалификации, работа по теме самообразования, посещение выездных семинаров, мастер-классов, круглых столов, участие в </a:t>
            </a:r>
            <a:r>
              <a:rPr lang="ru-RU" dirty="0" err="1" smtClean="0"/>
              <a:t>вебинарах</a:t>
            </a:r>
            <a:r>
              <a:rPr lang="ru-RU" dirty="0" smtClean="0"/>
              <a:t> – пути повышения квалификации учителей нашего МО.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Перед учителем стоит главная задача: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ДАТЬ СТАНДАРТЫ ОБРАЗОВАНИЯ, ПРЕДУСМОТРЕННЫЕ ФГОС</a:t>
            </a:r>
            <a:r>
              <a:rPr lang="ru-RU" dirty="0" smtClean="0"/>
              <a:t>, т.е. ОБУЧИТЬ</a:t>
            </a:r>
          </a:p>
          <a:p>
            <a:pPr>
              <a:buNone/>
            </a:pPr>
            <a:r>
              <a:rPr lang="ru-RU" dirty="0" smtClean="0"/>
              <a:t> 4 ВИДАМ РЕЧЕВОЙ ДЕЯТЕЛЬНОСТИ:</a:t>
            </a:r>
          </a:p>
          <a:p>
            <a:r>
              <a:rPr lang="ru-RU" dirty="0" err="1" smtClean="0"/>
              <a:t>Аудированию</a:t>
            </a:r>
            <a:r>
              <a:rPr lang="ru-RU" dirty="0" smtClean="0"/>
              <a:t>;</a:t>
            </a:r>
          </a:p>
          <a:p>
            <a:r>
              <a:rPr lang="ru-RU" dirty="0" smtClean="0"/>
              <a:t>Говорению;</a:t>
            </a:r>
          </a:p>
          <a:p>
            <a:r>
              <a:rPr lang="ru-RU" dirty="0" smtClean="0"/>
              <a:t>Чтению;</a:t>
            </a:r>
          </a:p>
          <a:p>
            <a:r>
              <a:rPr lang="ru-RU" dirty="0" smtClean="0"/>
              <a:t>Письменной речи.</a:t>
            </a:r>
          </a:p>
          <a:p>
            <a:pPr algn="ctr">
              <a:buNone/>
            </a:pPr>
            <a:r>
              <a:rPr lang="ru-RU" b="1" dirty="0" smtClean="0"/>
              <a:t>+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РАЗВИВАТЬ И ПОСТОЯННО ПОДДЕРЖИВАТЬ УЧЕБНУЮ МОТИВАЦИЮ УЧАЩИХСЯ !!!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 как?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</a:t>
            </a:r>
            <a:r>
              <a:rPr lang="ru-RU" dirty="0" smtClean="0">
                <a:solidFill>
                  <a:srgbClr val="00B0F0"/>
                </a:solidFill>
              </a:rPr>
              <a:t>По ФОРМУЛЕ: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Все составляющие урока с использованием ИКТ + использование разнообразных форм при обучении разным видам речевой деятельности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Необходимость поддерживать благоприятный климат общения между Учителем и Учащимися</a:t>
            </a:r>
          </a:p>
          <a:p>
            <a:pPr algn="ctr">
              <a:buNone/>
            </a:pPr>
            <a:r>
              <a:rPr lang="ru-RU" b="1" dirty="0" smtClean="0"/>
              <a:t>=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мотивация и интерес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 дальнейшему изучению английского языка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Контроль по линии мо 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 2 четверть: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4-ые классы</a:t>
            </a:r>
            <a:r>
              <a:rPr lang="ru-RU" dirty="0" smtClean="0"/>
              <a:t> – контроль навыка чтения с полным пониманием прочитанного.</a:t>
            </a:r>
          </a:p>
          <a:p>
            <a:r>
              <a:rPr lang="ru-RU" b="1" dirty="0" smtClean="0"/>
              <a:t>5-ые классы</a:t>
            </a:r>
            <a:r>
              <a:rPr lang="ru-RU" dirty="0" smtClean="0"/>
              <a:t> – контроль навыка аудирования. Тестовые задания.</a:t>
            </a:r>
          </a:p>
          <a:p>
            <a:r>
              <a:rPr lang="ru-RU" b="1" dirty="0" smtClean="0"/>
              <a:t>7-ые классы</a:t>
            </a:r>
            <a:r>
              <a:rPr lang="ru-RU" dirty="0" smtClean="0"/>
              <a:t> – лексико-грамматический тест.</a:t>
            </a:r>
          </a:p>
          <a:p>
            <a:r>
              <a:rPr lang="ru-RU" b="1" dirty="0" smtClean="0"/>
              <a:t>11 классы</a:t>
            </a:r>
            <a:r>
              <a:rPr lang="ru-RU" dirty="0" smtClean="0"/>
              <a:t> – контроль навыка письма </a:t>
            </a:r>
          </a:p>
          <a:p>
            <a:pPr>
              <a:buNone/>
            </a:pPr>
            <a:r>
              <a:rPr lang="ru-RU" dirty="0" smtClean="0"/>
              <a:t> ( письмо другу по переписке на заданную тему) </a:t>
            </a:r>
          </a:p>
          <a:p>
            <a:pPr>
              <a:buNone/>
            </a:pPr>
            <a:r>
              <a:rPr lang="ru-RU" dirty="0" smtClean="0"/>
              <a:t>СРОКИ – первая – вторая неделя декабря.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8128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Подведение итогов школьной олимпиады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Рисунок 2" descr="http://kafa-info.com.ua/news_thumbs/knf556f7e4207ea882dd72f75b676c43db4_8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429000"/>
            <a:ext cx="3384376" cy="322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://www.goucdod.ru/sites/default/files/images/news/olimpiadaenglish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501008"/>
            <a:ext cx="4143375" cy="310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42048" cy="28209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Интернет-олимпиада 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 английскому языку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http://www.tusur.ru/export/sites/ru.tusur.new/ru/news/2010/10/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0"/>
            <a:ext cx="2847975" cy="1885950"/>
          </a:xfrm>
          <a:prstGeom prst="rect">
            <a:avLst/>
          </a:prstGeom>
          <a:noFill/>
        </p:spPr>
      </p:pic>
      <p:pic>
        <p:nvPicPr>
          <p:cNvPr id="3078" name="Picture 6" descr="http://cs304212.userapi.com/u133851934/-14/x_4654928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12976"/>
            <a:ext cx="2304256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94</TotalTime>
  <Words>382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МЕТОДИЧЕСКОЕ ОБЪЕДИНИНИЕ УЧИТЕЛЕЙ ИНОСТРАННОГО ЯЗЫКА</vt:lpstr>
      <vt:lpstr>ПЛАН ЗАСЕДАНИЯ МО </vt:lpstr>
      <vt:lpstr>Основные задачи МО  на 2012 – 2013 учебный год</vt:lpstr>
      <vt:lpstr>Над решением данных задач работает наше МО:</vt:lpstr>
      <vt:lpstr>Перед учителем стоит главная задача:</vt:lpstr>
      <vt:lpstr>А как?                    По ФОРМУЛЕ:</vt:lpstr>
      <vt:lpstr>Контроль по линии мо  на 2 четверть:</vt:lpstr>
      <vt:lpstr>Подведение итогов школьной олимпиады</vt:lpstr>
      <vt:lpstr>Интернет-олимпиада  по английскому языку</vt:lpstr>
      <vt:lpstr>Международный игровой конкурс по английскому языку «Британский бульдог»</vt:lpstr>
      <vt:lpstr>Подготовка к неделе иностранного языка. План работы.</vt:lpstr>
      <vt:lpstr>Педагог и садовник! Их цели конечные            не в силах ничто и никто изменить:           сеять разумное, доброе, вечное            и непременно растить!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ОБЪЕДИНИНИЕ УЧИТЕЛЕЙ ИНОСТРАННОГО ЯЗЫКА</dc:title>
  <dc:creator>Молекула</dc:creator>
  <cp:lastModifiedBy>Данил</cp:lastModifiedBy>
  <cp:revision>12</cp:revision>
  <dcterms:created xsi:type="dcterms:W3CDTF">2012-11-22T21:09:46Z</dcterms:created>
  <dcterms:modified xsi:type="dcterms:W3CDTF">2014-02-11T10:34:25Z</dcterms:modified>
</cp:coreProperties>
</file>