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61" r:id="rId8"/>
    <p:sldId id="262" r:id="rId9"/>
    <p:sldId id="263" r:id="rId10"/>
    <p:sldId id="268" r:id="rId11"/>
    <p:sldId id="270" r:id="rId12"/>
    <p:sldId id="265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90F54B-242D-4CF3-9436-89783D56D77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4247C3-67E9-4C49-8A80-5EA1DABF9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Из опыта  работы </a:t>
            </a:r>
            <a:br>
              <a:rPr lang="ru-RU" sz="3100" dirty="0" smtClean="0"/>
            </a:br>
            <a:r>
              <a:rPr lang="ru-RU" sz="3100" dirty="0" smtClean="0"/>
              <a:t>классного руководителя,  </a:t>
            </a:r>
            <a:br>
              <a:rPr lang="ru-RU" sz="3100" dirty="0" smtClean="0"/>
            </a:br>
            <a:r>
              <a:rPr lang="ru-RU" sz="3100" dirty="0" smtClean="0"/>
              <a:t>учителя  начальных  классов</a:t>
            </a:r>
            <a:br>
              <a:rPr lang="ru-RU" sz="3100" dirty="0" smtClean="0"/>
            </a:br>
            <a:r>
              <a:rPr lang="ru-RU" sz="3100" dirty="0" smtClean="0"/>
              <a:t> МОУ «СОШ п.Сергиевский»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err="1" smtClean="0"/>
              <a:t>Коско</a:t>
            </a:r>
            <a:r>
              <a:rPr lang="ru-RU" sz="3100" dirty="0" smtClean="0"/>
              <a:t> Елены Вячеславовны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8458200" cy="17859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«Проектная деятельность по ФГОС»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  </a:t>
            </a:r>
            <a:r>
              <a:rPr lang="ru-RU" b="1" dirty="0" smtClean="0">
                <a:solidFill>
                  <a:srgbClr val="0070C0"/>
                </a:solidFill>
              </a:rPr>
              <a:t> «</a:t>
            </a:r>
            <a:r>
              <a:rPr lang="ru-RU" b="1" dirty="0" err="1" smtClean="0">
                <a:solidFill>
                  <a:srgbClr val="0070C0"/>
                </a:solidFill>
              </a:rPr>
              <a:t>Птицы-наши</a:t>
            </a:r>
            <a:r>
              <a:rPr lang="ru-RU" b="1" dirty="0" smtClean="0">
                <a:solidFill>
                  <a:srgbClr val="0070C0"/>
                </a:solidFill>
              </a:rPr>
              <a:t> друзья»</a:t>
            </a:r>
            <a:endParaRPr lang="ru-RU" dirty="0"/>
          </a:p>
        </p:txBody>
      </p:sp>
      <p:pic>
        <p:nvPicPr>
          <p:cNvPr id="8" name="Содержимое 7" descr="Фото11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3714752"/>
            <a:ext cx="3965053" cy="2973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Фото11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1571612"/>
            <a:ext cx="4445035" cy="3333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131210_1107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-428624" y="1928798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Проект «Тряпичная кукла»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1714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Аппельганс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Д.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Пеленашка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IMG_20131210_11053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643174" y="121442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20131210_1108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6104945" y="2110369"/>
            <a:ext cx="3167047" cy="237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20131210_1107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4731694">
            <a:off x="1835031" y="4378638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20131210_1106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6101337">
            <a:off x="3983138" y="4380364"/>
            <a:ext cx="2641464" cy="1969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643670" y="4857760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Аскольская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Ю.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Десятиручка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839151">
            <a:off x="5558107" y="5931286"/>
            <a:ext cx="18976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Денисов О.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Вепсская кукла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956807">
            <a:off x="1000100" y="5857892"/>
            <a:ext cx="1620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Чеблукова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А.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Куватка</a:t>
            </a: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Умения  учащихся, включенных в проектную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143536"/>
          </a:xfrm>
        </p:spPr>
        <p:txBody>
          <a:bodyPr>
            <a:no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умение выявлять и формулировать наиболее значимые проблемы;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выдвигать гипотезы;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намечать план работы и следовать ему;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создавать свой «продукт», оформляя его в электронном варианте (с использованием программы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защищать результаты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28604"/>
            <a:ext cx="8991600" cy="10811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Проблемы</a:t>
            </a:r>
            <a:r>
              <a:rPr lang="ru-RU" sz="2400" b="1" dirty="0" smtClean="0">
                <a:solidFill>
                  <a:srgbClr val="FF0000"/>
                </a:solidFill>
              </a:rPr>
              <a:t> неготовности </a:t>
            </a:r>
            <a:r>
              <a:rPr lang="ru-RU" sz="2400" b="1" dirty="0" smtClean="0">
                <a:solidFill>
                  <a:srgbClr val="00B050"/>
                </a:solidFill>
              </a:rPr>
              <a:t>к условиям реализации ООП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в частности для осуществления </a:t>
            </a:r>
            <a:r>
              <a:rPr lang="ru-RU" sz="2400" b="1" dirty="0" smtClean="0">
                <a:solidFill>
                  <a:srgbClr val="FF0000"/>
                </a:solidFill>
              </a:rPr>
              <a:t>проектной деятельности: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 ФГОС должно начинаться с дошкольного возраста в ДОУ</a:t>
            </a:r>
          </a:p>
          <a:p>
            <a:r>
              <a:rPr lang="ru-RU" dirty="0" smtClean="0"/>
              <a:t>недостаточное обеспечение материально-технической базы ОУ в соответствии с требованиями ФГОС</a:t>
            </a:r>
          </a:p>
          <a:p>
            <a:r>
              <a:rPr lang="ru-RU" dirty="0" smtClean="0"/>
              <a:t>Социальное  и экономическое положение семей школьников.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61500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  </a:t>
            </a:r>
            <a:r>
              <a:rPr lang="ru-RU" sz="3200" b="1" dirty="0" smtClean="0"/>
              <a:t>«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/>
              <a:t>» </a:t>
            </a:r>
            <a:br>
              <a:rPr lang="ru-RU" sz="3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714752"/>
            <a:ext cx="8696356" cy="23653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</a:t>
            </a:r>
          </a:p>
          <a:p>
            <a:pPr algn="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Константин Кушнер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Портрет  выпускника начальной школы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7143768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Любознательный, активно и  заинтересованно познающий мир;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Владеющий основами умения учиться,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способный к организации собственной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Любящий свой народ, свой край и свою Родину;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Уважающий и принимающий ценности семьи и общества;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Готовый самостоятельно  действовать и отвечать за свои поступки перед семьей и обществом;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Доброжелательный, умеющий слушать и слышать собеседника, обосновывать свою позицию, высказывать свое мнение;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Выполняющий правила здорового и безопасного для себя и окружающих образа жизни.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tImaммм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2643182"/>
            <a:ext cx="2357422" cy="31432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основные требования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 использованию метода проектов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18034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/>
              <a:t>Значимость проблемы, требующей интегрированного знания, исследовательского поиска ее решения;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/>
              <a:t>практическая значимость предполагаемых результатов;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/>
              <a:t>самостоятельная деятельность учащихся - индивидуальная, парная или групповая;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/>
              <a:t>структурирование содержательной части проекта.</a:t>
            </a:r>
          </a:p>
          <a:p>
            <a:endParaRPr lang="ru-RU" sz="1600" b="1" dirty="0"/>
          </a:p>
        </p:txBody>
      </p:sp>
      <p:pic>
        <p:nvPicPr>
          <p:cNvPr id="4" name="Рисунок 3" descr="IMG_20131210_1053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714620"/>
            <a:ext cx="2643142" cy="205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31210_1052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2571744"/>
            <a:ext cx="247648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31210_1058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4929174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31210_1056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2571744"/>
            <a:ext cx="3000396" cy="225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31210_10444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85852" y="4822041"/>
            <a:ext cx="2714612" cy="203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31210_1044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86116" y="2500282"/>
            <a:ext cx="568059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работа в сети Интернет</a:t>
            </a:r>
            <a:endParaRPr lang="ru-RU" dirty="0"/>
          </a:p>
        </p:txBody>
      </p:sp>
      <p:pic>
        <p:nvPicPr>
          <p:cNvPr id="4" name="Содержимое 3" descr="IMG_20131210_1053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214422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Групповая работа с толковым словарём В.И.Даля «Ищем значение непонятных слов»</a:t>
            </a:r>
            <a:endParaRPr lang="ru-RU" sz="2800" dirty="0"/>
          </a:p>
        </p:txBody>
      </p:sp>
      <p:pic>
        <p:nvPicPr>
          <p:cNvPr id="4" name="Содержимое 3" descr="IMG_20131210_1052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571612"/>
            <a:ext cx="47863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31210_1056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6876" y="3090858"/>
            <a:ext cx="495303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Работа в паре</a:t>
            </a:r>
            <a:endParaRPr lang="ru-RU" sz="4800" dirty="0"/>
          </a:p>
        </p:txBody>
      </p:sp>
      <p:pic>
        <p:nvPicPr>
          <p:cNvPr id="4" name="Содержимое 3" descr="IMG_20131210_1058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357298"/>
            <a:ext cx="73342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</a:t>
            </a:r>
            <a:r>
              <a:rPr lang="ru-RU" b="1" dirty="0" smtClean="0">
                <a:solidFill>
                  <a:srgbClr val="00B050"/>
                </a:solidFill>
              </a:rPr>
              <a:t>«Моя семья»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IMG_50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50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1285860"/>
            <a:ext cx="33337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50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685744" y="4172512"/>
            <a:ext cx="270146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</a:t>
            </a:r>
            <a:r>
              <a:rPr lang="ru-RU" b="1" dirty="0" smtClean="0">
                <a:solidFill>
                  <a:srgbClr val="C00000"/>
                </a:solidFill>
              </a:rPr>
              <a:t>«Моя Любимая Книга»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5159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4214818"/>
            <a:ext cx="3143272" cy="2315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getImage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63146">
            <a:off x="202449" y="1995099"/>
            <a:ext cx="171451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20131210_112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141342">
            <a:off x="1647439" y="1788832"/>
            <a:ext cx="2372575" cy="177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20131210_11194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476621" y="1666859"/>
            <a:ext cx="2476486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20131210_11182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6102674">
            <a:off x="5065204" y="1834126"/>
            <a:ext cx="2500298" cy="187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20131210_11190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6636441">
            <a:off x="6643594" y="2237745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9672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r>
              <a:rPr lang="ru-RU" b="1" dirty="0" smtClean="0">
                <a:solidFill>
                  <a:srgbClr val="00B050"/>
                </a:solidFill>
              </a:rPr>
              <a:t>«Русские народные песни»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Содержимое 8" descr="IMG_50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142984"/>
            <a:ext cx="6297103" cy="4722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445</TotalTime>
  <Words>311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Из опыта  работы  классного руководителя,   учителя  начальных  классов  МОУ «СОШ п.Сергиевский»   Коско Елены Вячеславовны    </vt:lpstr>
      <vt:lpstr>Портрет  выпускника начальной школы</vt:lpstr>
      <vt:lpstr>основные требования к использованию метода проектов </vt:lpstr>
      <vt:lpstr>Групповая работа в сети Интернет</vt:lpstr>
      <vt:lpstr>Групповая работа с толковым словарём В.И.Даля «Ищем значение непонятных слов»</vt:lpstr>
      <vt:lpstr>Работа в паре</vt:lpstr>
      <vt:lpstr>Проект «Моя семья»</vt:lpstr>
      <vt:lpstr>Проект «Моя Любимая Книга»</vt:lpstr>
      <vt:lpstr>Проект «Русские народные песни»</vt:lpstr>
      <vt:lpstr>Проект    «Птицы-наши друзья»</vt:lpstr>
      <vt:lpstr> Проект «Тряпичная кукла»</vt:lpstr>
      <vt:lpstr>Умения  учащихся, включенных в проектную деятельность: </vt:lpstr>
      <vt:lpstr>Проблемы неготовности к условиям реализации ООП в частности для осуществления проектной деятельности: </vt:lpstr>
      <vt:lpstr>  «       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ими.»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 работы    учителя  начальных  классов  МБОУ ОоШ №15   г.Темрюка   Глушко Ирины Николаевны    </dc:title>
  <dc:creator>XTreme</dc:creator>
  <cp:lastModifiedBy>Сергей</cp:lastModifiedBy>
  <cp:revision>66</cp:revision>
  <dcterms:created xsi:type="dcterms:W3CDTF">2012-03-18T17:41:10Z</dcterms:created>
  <dcterms:modified xsi:type="dcterms:W3CDTF">2014-02-05T10:34:26Z</dcterms:modified>
</cp:coreProperties>
</file>