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л\Pictures\картинки\Sample Pictures\рамки\87foto7_87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2357430"/>
            <a:ext cx="72923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Как образуются пещеры?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3643314"/>
            <a:ext cx="31776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Окружающий мир, 4 класс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УМК «Гармония»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Марченко Е.В.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МБОУ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СОШ №3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Г. Красный Сулин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Ростовская обл.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кал\Pictures\картинки\Sample Pictures\горы\пещеры\Scan1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270" y="4071942"/>
            <a:ext cx="2794266" cy="1316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85728"/>
            <a:ext cx="66720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Пещеры создаёт вода.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кал\Pictures\картинки\Sample Pictures\горы\пещеры\подводная река во франции.JPG"/>
          <p:cNvPicPr>
            <a:picLocks noChangeAspect="1" noChangeArrowheads="1"/>
          </p:cNvPicPr>
          <p:nvPr/>
        </p:nvPicPr>
        <p:blipFill>
          <a:blip r:embed="rId2" cstate="print"/>
          <a:srcRect t="2876" b="3658"/>
          <a:stretch>
            <a:fillRect/>
          </a:stretch>
        </p:blipFill>
        <p:spPr bwMode="auto">
          <a:xfrm>
            <a:off x="357158" y="1142984"/>
            <a:ext cx="4000528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43438" y="1643050"/>
            <a:ext cx="381623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</a:rPr>
              <a:t>Вода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растворяет 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в горных породах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некоторые минералы 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и уносит их прочь, 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образуя </a:t>
            </a:r>
            <a:r>
              <a:rPr lang="ru-RU" sz="3200" b="1" i="1" u="sng" dirty="0" smtClean="0">
                <a:solidFill>
                  <a:srgbClr val="FF0000"/>
                </a:solidFill>
              </a:rPr>
              <a:t>пещеры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6000768"/>
            <a:ext cx="3750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Река в пещере на юге Франции.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14818"/>
            <a:ext cx="82153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Со сводов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пещер падают капли воды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с растворёнными в ней крупицами  минералов.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Когда эти капли высыхают, то слой за слоем образуются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каменные сосульки-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сталактиты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i="1" u="sng" dirty="0" smtClean="0">
                <a:solidFill>
                  <a:srgbClr val="FF0000"/>
                </a:solidFill>
              </a:rPr>
              <a:t>Со дна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пещеры навстречу сталактитам поднимаются столбики 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из натёков таких же капель-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сталагмиты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кал\Pictures\картинки\Sample Pictures\горы\пещеры\пещера карлсбадская нью-мекси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500594" cy="4031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00364" y="3429000"/>
            <a:ext cx="34868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сталагмиты</a:t>
            </a:r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1500174"/>
            <a:ext cx="3348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сталактиты</a:t>
            </a:r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214546" y="3857628"/>
            <a:ext cx="928694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1"/>
          </p:cNvCxnSpPr>
          <p:nvPr/>
        </p:nvCxnSpPr>
        <p:spPr>
          <a:xfrm rot="10800000">
            <a:off x="2071670" y="1071547"/>
            <a:ext cx="1928826" cy="8133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л\Pictures\картинки\Sample Pictures\горы\пещеры\Scan10013.JPG"/>
          <p:cNvPicPr>
            <a:picLocks noChangeAspect="1" noChangeArrowheads="1"/>
          </p:cNvPicPr>
          <p:nvPr/>
        </p:nvPicPr>
        <p:blipFill>
          <a:blip r:embed="rId2" cstate="print"/>
          <a:srcRect r="1541"/>
          <a:stretch>
            <a:fillRect/>
          </a:stretch>
        </p:blipFill>
        <p:spPr bwMode="auto">
          <a:xfrm>
            <a:off x="357158" y="500042"/>
            <a:ext cx="8501122" cy="406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4929198"/>
            <a:ext cx="9337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 древние времена для человека пещеры были домом.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Здесь он скрывался от непогоды, разводил костёр, готовил пищу.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На стенах пещер древний человек рисовал.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наскальный 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16415"/>
            <a:ext cx="7786742" cy="5298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1472" y="5929330"/>
            <a:ext cx="7933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Рисунок  на стене пещеры древнего человека в Испании.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ал\Pictures\картинки\Sample Pictures\горы\пещеры\пещеры в тур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7335723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00166" y="5500702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Пещеры древних народов в Турции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2198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Температура в пещере летом ниже, а зимой выше, чем снаружи.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 пещерах обитают около 200 видов животных, 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но там почти нет болезнетворных  микробов,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поэтому пещеры используются для лечебных целей.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Главные хозяйки пещер- летучие мыши.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кал\Pictures\картинки\Sample Pictures\животные\летучие мыши\Scan10013 - копия (3).JPG"/>
          <p:cNvPicPr>
            <a:picLocks noChangeAspect="1" noChangeArrowheads="1"/>
          </p:cNvPicPr>
          <p:nvPr/>
        </p:nvPicPr>
        <p:blipFill>
          <a:blip r:embed="rId2" cstate="print"/>
          <a:srcRect r="3390"/>
          <a:stretch>
            <a:fillRect/>
          </a:stretch>
        </p:blipFill>
        <p:spPr bwMode="auto">
          <a:xfrm>
            <a:off x="357158" y="2500306"/>
            <a:ext cx="4071966" cy="3162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кал\Pictures\картинки\Sample Pictures\животные\летучие мыши\Scan10013.JPG"/>
          <p:cNvPicPr>
            <a:picLocks noChangeAspect="1" noChangeArrowheads="1"/>
          </p:cNvPicPr>
          <p:nvPr/>
        </p:nvPicPr>
        <p:blipFill>
          <a:blip r:embed="rId3" cstate="print"/>
          <a:srcRect r="3921"/>
          <a:stretch>
            <a:fillRect/>
          </a:stretch>
        </p:blipFill>
        <p:spPr bwMode="auto">
          <a:xfrm>
            <a:off x="5143504" y="2357430"/>
            <a:ext cx="3500462" cy="41121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л\Pictures\картинки\Sample Pictures\обитатели воды\многоножки\сороконо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2235760" cy="4747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кал\Pictures\картинки\Sample Pictures\обитатели воды\многоножки\тысяченожка.JPG"/>
          <p:cNvPicPr>
            <a:picLocks noChangeAspect="1" noChangeArrowheads="1"/>
          </p:cNvPicPr>
          <p:nvPr/>
        </p:nvPicPr>
        <p:blipFill>
          <a:blip r:embed="rId3" cstate="print"/>
          <a:srcRect t="20690" b="6896"/>
          <a:stretch>
            <a:fillRect/>
          </a:stretch>
        </p:blipFill>
        <p:spPr bwMode="auto">
          <a:xfrm>
            <a:off x="2857488" y="4643446"/>
            <a:ext cx="4267200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7158" y="6072206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Сороконожка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9422" y="621508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Тысяченожка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кал\Pictures\картинки\Sample Pictures\обитатели воды\многоножки\скутеге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214422"/>
            <a:ext cx="3957333" cy="3210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572264" y="407194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Скутегера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0"/>
            <a:ext cx="6974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 пещерах живут различные 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виды многоножек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ал\Pictures\картинки\Sample Pictures\обитатели воды\лягушки\протейчик.JPG"/>
          <p:cNvPicPr>
            <a:picLocks noChangeAspect="1" noChangeArrowheads="1"/>
          </p:cNvPicPr>
          <p:nvPr/>
        </p:nvPicPr>
        <p:blipFill>
          <a:blip r:embed="rId2" cstate="print"/>
          <a:srcRect l="3173" t="39655" r="3229" b="15517"/>
          <a:stretch>
            <a:fillRect/>
          </a:stretch>
        </p:blipFill>
        <p:spPr bwMode="auto">
          <a:xfrm>
            <a:off x="4429124" y="2857496"/>
            <a:ext cx="4214842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C:\Users\кал\Pictures\картинки\Sample Pictures\обитатели воды\лягушки\прот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8128057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3000372"/>
            <a:ext cx="642393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 пещере живёт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протей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бледно-розовое существо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длиной около 25 см,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со слаборазвитыми лапками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и небольшим хвостом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Этих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земноводных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 большом количестве 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вылавливали на корм скоту. 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Сейчас протей занесён в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Красную книгу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228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10</cp:revision>
  <dcterms:created xsi:type="dcterms:W3CDTF">2010-11-18T16:22:27Z</dcterms:created>
  <dcterms:modified xsi:type="dcterms:W3CDTF">2013-11-29T18:09:04Z</dcterms:modified>
</cp:coreProperties>
</file>