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CF86-34FE-429D-BFAD-C6995B3BE0A8}" type="datetimeFigureOut">
              <a:rPr lang="ru-RU" smtClean="0"/>
              <a:pPr/>
              <a:t>04.02.2015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E2C-5476-4B62-9FAA-C029792FB3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CF86-34FE-429D-BFAD-C6995B3BE0A8}" type="datetimeFigureOut">
              <a:rPr lang="ru-RU" smtClean="0"/>
              <a:pPr/>
              <a:t>04.02.2015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E2C-5476-4B62-9FAA-C029792FB3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CF86-34FE-429D-BFAD-C6995B3BE0A8}" type="datetimeFigureOut">
              <a:rPr lang="ru-RU" smtClean="0"/>
              <a:pPr/>
              <a:t>04.02.2015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E2C-5476-4B62-9FAA-C029792FB3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CF86-34FE-429D-BFAD-C6995B3BE0A8}" type="datetimeFigureOut">
              <a:rPr lang="ru-RU" smtClean="0"/>
              <a:pPr/>
              <a:t>04.02.2015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E2C-5476-4B62-9FAA-C029792FB3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CF86-34FE-429D-BFAD-C6995B3BE0A8}" type="datetimeFigureOut">
              <a:rPr lang="ru-RU" smtClean="0"/>
              <a:pPr/>
              <a:t>04.02.2015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E2C-5476-4B62-9FAA-C029792FB3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CF86-34FE-429D-BFAD-C6995B3BE0A8}" type="datetimeFigureOut">
              <a:rPr lang="ru-RU" smtClean="0"/>
              <a:pPr/>
              <a:t>04.02.2015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E2C-5476-4B62-9FAA-C029792FB3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CF86-34FE-429D-BFAD-C6995B3BE0A8}" type="datetimeFigureOut">
              <a:rPr lang="ru-RU" smtClean="0"/>
              <a:pPr/>
              <a:t>04.02.2015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E2C-5476-4B62-9FAA-C029792FB3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CF86-34FE-429D-BFAD-C6995B3BE0A8}" type="datetimeFigureOut">
              <a:rPr lang="ru-RU" smtClean="0"/>
              <a:pPr/>
              <a:t>04.02.2015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E2C-5476-4B62-9FAA-C029792FB3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CF86-34FE-429D-BFAD-C6995B3BE0A8}" type="datetimeFigureOut">
              <a:rPr lang="ru-RU" smtClean="0"/>
              <a:pPr/>
              <a:t>04.02.2015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E2C-5476-4B62-9FAA-C029792FB3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CF86-34FE-429D-BFAD-C6995B3BE0A8}" type="datetimeFigureOut">
              <a:rPr lang="ru-RU" smtClean="0"/>
              <a:pPr/>
              <a:t>04.02.2015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E2C-5476-4B62-9FAA-C029792FB3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0CF86-34FE-429D-BFAD-C6995B3BE0A8}" type="datetimeFigureOut">
              <a:rPr lang="ru-RU" smtClean="0"/>
              <a:pPr/>
              <a:t>04.02.2015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2E2C-5476-4B62-9FAA-C029792FB3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0CF86-34FE-429D-BFAD-C6995B3BE0A8}" type="datetimeFigureOut">
              <a:rPr lang="ru-RU" smtClean="0"/>
              <a:pPr/>
              <a:t>04.02.2015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12E2C-5476-4B62-9FAA-C029792FB3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86742" cy="164307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2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Моховская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основная общеобразовательная школа</a:t>
            </a:r>
            <a:r>
              <a:rPr lang="ru-RU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Уравнения.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725144"/>
            <a:ext cx="7171160" cy="1368152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Урок №74</a:t>
            </a:r>
          </a:p>
          <a:p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Математика 4 класс.</a:t>
            </a: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Учебник «Математика» Авторы: Т.Е. Демидова, С.А.Козлова, А.П.Тонких.,                                      </a:t>
            </a:r>
            <a:b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М.; «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Баласс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», 2011.</a:t>
            </a:r>
          </a:p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МБОУ 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Моховской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ООШ 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Умарова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К.А.</a:t>
            </a:r>
            <a:endParaRPr lang="ru-RU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http://im2-tub-ru.yandex.net/i?id=3ceef11523dc1a2c7f2bf331ef8030d8-99-144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600" y="1412776"/>
            <a:ext cx="7056784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214290"/>
            <a:ext cx="8001056" cy="7143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58" y="1071546"/>
            <a:ext cx="4500594" cy="542928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ознакомление с новым видом уравнения и алгоритмом его решения.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204864"/>
            <a:ext cx="14875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708920"/>
            <a:ext cx="60486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повторить названия компонентов     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арифметических действий, их взаимосвязь;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повторить правила нахождения 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неизвестного компонента;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повторить алгоритм решения простых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уравнений;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познакомиться с алгоритмом решения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уравнений нового вида;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применить самостоятельно знания для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решения составных уравнений.</a:t>
            </a:r>
          </a:p>
        </p:txBody>
      </p:sp>
      <p:pic>
        <p:nvPicPr>
          <p:cNvPr id="9218" name="Picture 2" descr="http://im1-tub-ru.yandex.net/i?id=3b474428690df028d75bc5c423b7443c-130-144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56176" y="260648"/>
            <a:ext cx="2448272" cy="1530170"/>
          </a:xfrm>
          <a:prstGeom prst="rect">
            <a:avLst/>
          </a:prstGeom>
          <a:noFill/>
        </p:spPr>
      </p:pic>
      <p:pic>
        <p:nvPicPr>
          <p:cNvPr id="1026" name="Picture 2" descr="E:\Х5ХАдель3кл\IMG_659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8104" y="3645024"/>
            <a:ext cx="3326400" cy="249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01122" cy="50006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Постановка проблемы. Открытие знаний.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4536504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над задачей №2 с.66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чтение текста задачи;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комментирование всех данных в этом задании математических моделей;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объяснение, что значит каждый знак в записи схемы и уравнения? 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записи  уравнения, составление вывода: данное уравнение по виду отличается от тех, что мы уже решали ранее и алгоритм решения нам пока неизвестен. </a:t>
            </a:r>
          </a:p>
        </p:txBody>
      </p:sp>
      <p:pic>
        <p:nvPicPr>
          <p:cNvPr id="6" name="Рисунок 5" descr="H:\img008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6016" y="980728"/>
            <a:ext cx="417646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:\img008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8024" y="3789040"/>
            <a:ext cx="4176464" cy="2647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58204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«Формулирование темы и целей урока.»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33123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Посмотрите на разворот учебника: чем, по вашему мнению, мы можем заняться на сегодняшнем уроке математики?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Какие цели можем перед собой поставить?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-Попробуйте высказать свои предположения.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5" name="Picture 3" descr="E:\Х5ХАдель3кл\IMG_659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43808" y="3933056"/>
            <a:ext cx="3326400" cy="249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9"/>
            <a:ext cx="8534752" cy="6455639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Самостоятельное применение знаний.</a:t>
            </a:r>
          </a:p>
          <a:p>
            <a:pPr lvl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Первичное закрепление.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     Задание 4.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Самостоятельная работа в парах.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     Задание 5.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Какова цель задания?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Удалось ли правильно решить поставленную задачу?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Вы сделали всё правильно или были ошибки,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недочёты?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Вы решили всё сами или с чьей-то помощью?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Какого уровня сложности было задание?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Оцените свою работу.</a:t>
            </a:r>
          </a:p>
          <a:p>
            <a:pPr>
              <a:buNone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E:\Х5ХАдель3кл\IMG_660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12160" y="1196752"/>
            <a:ext cx="2992411" cy="22443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0"/>
            <a:ext cx="6084168" cy="4005064"/>
          </a:xfr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Индивидуальная работа.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Задание 6.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Задача а).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Основная цель работы: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продолжать работу над освоением схемы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встречного движения. Объяснять, что означает каждый знак на схеме и каждый отрезок.</a:t>
            </a:r>
          </a:p>
          <a:p>
            <a:pPr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Задача в).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Вспомогательная модель.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10 литров бензина достаточно на дорогу от Зареченска до заправочной станции.</a:t>
            </a:r>
          </a:p>
          <a:p>
            <a:pPr>
              <a:buNone/>
            </a:pPr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Задание 9.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(90 : 9 – 4) · 2 = 12                             250 : (10 + 40 · 6) = 1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90 : (9 – 4) · 2 = 36                             250 : (10 + 40) · 6 = 30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90 : (9 – 4 · 2) = 90                            (250 : 10 + 40) · 6 = 390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– Какова цель задания?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Удалось ли правильно решить поставленную задачу?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Вы сделали всё правильно или были ошибки, недочёты?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Вы решили всё сами или с чьей-то помощью?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Какого уровня сложности было задание?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Оцените свою работу.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E:\Х5ХАдель3кл\IMG_66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96136" y="1988840"/>
            <a:ext cx="2623840" cy="1967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29684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 урока.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28083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Чем мы занимались сегодня на уроке?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Всё ли получалось?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Какие задачи вызвали затруднения?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Какие цели вы для себя поставили?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Над чем ещё надо поработать?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627784" y="3429000"/>
            <a:ext cx="32515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ko-K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Домашнее задание</a:t>
            </a:r>
            <a:r>
              <a:rPr kumimoji="0" lang="ru-RU" altLang="ko-KR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altLang="ko-KR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39552" y="4764724"/>
            <a:ext cx="186781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ko-KR" sz="2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Задание 8.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ko-KR" sz="2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Задание 7.</a:t>
            </a:r>
            <a:r>
              <a:rPr kumimoji="0" lang="ru-RU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altLang="ko-K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E:\Х5ХАдель3кл\IMG_66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23928" y="4293096"/>
            <a:ext cx="3103893" cy="2327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310</Words>
  <Application>Microsoft Office PowerPoint</Application>
  <PresentationFormat>Экран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МБОУ Моховская основная общеобразовательная школа Тема: Уравнения. </vt:lpstr>
      <vt:lpstr>Слайд 2</vt:lpstr>
      <vt:lpstr>Постановка проблемы. Открытие знаний.</vt:lpstr>
      <vt:lpstr>«Формулирование темы и целей урока.»</vt:lpstr>
      <vt:lpstr>Слайд 5</vt:lpstr>
      <vt:lpstr>Слайд 6</vt:lpstr>
      <vt:lpstr>Итог урока.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Тема: Самые разные цветки устроены по одному плану.            Лабораторная работа №12 «Изучение строения цветков». </dc:title>
  <dc:creator>Admin</dc:creator>
  <cp:lastModifiedBy>школа</cp:lastModifiedBy>
  <cp:revision>62</cp:revision>
  <dcterms:created xsi:type="dcterms:W3CDTF">2007-04-25T20:19:11Z</dcterms:created>
  <dcterms:modified xsi:type="dcterms:W3CDTF">2015-02-05T04:01:55Z</dcterms:modified>
</cp:coreProperties>
</file>