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60" r:id="rId3"/>
    <p:sldId id="259" r:id="rId4"/>
    <p:sldId id="263" r:id="rId5"/>
    <p:sldId id="265" r:id="rId6"/>
    <p:sldId id="267" r:id="rId7"/>
    <p:sldId id="268" r:id="rId8"/>
    <p:sldId id="281" r:id="rId9"/>
    <p:sldId id="282" r:id="rId10"/>
    <p:sldId id="283" r:id="rId11"/>
    <p:sldId id="280" r:id="rId12"/>
    <p:sldId id="269" r:id="rId13"/>
    <p:sldId id="271" r:id="rId14"/>
    <p:sldId id="272" r:id="rId15"/>
    <p:sldId id="278" r:id="rId16"/>
    <p:sldId id="279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67F13-2417-447D-8D36-03B5937BA64A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E434C-01AF-423E-A373-E620B4EB8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0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434C-01AF-423E-A373-E620B4EB82B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2043608"/>
            <a:ext cx="7772400" cy="6048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/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>
                <a:latin typeface="Bookman Old Style" pitchFamily="18" charset="0"/>
              </a:rPr>
              <a:t/>
            </a:r>
            <a:br>
              <a:rPr lang="ru-RU" b="1" i="1" dirty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1 класс</a:t>
            </a:r>
            <a:b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Математика </a:t>
            </a:r>
            <a:b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Тема: </a:t>
            </a:r>
            <a:b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0- 9 </a:t>
            </a:r>
            <a:r>
              <a:rPr lang="ru-RU" sz="4400" b="1" i="1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һандары</a:t>
            </a:r>
            <a:r>
              <a:rPr lang="ru-RU" sz="3600" b="1" i="1" dirty="0" smtClean="0">
                <a:latin typeface="Bookman Old Style" pitchFamily="18" charset="0"/>
              </a:rPr>
              <a:t/>
            </a:r>
            <a:br>
              <a:rPr lang="ru-RU" sz="3600" b="1" i="1" dirty="0" smtClean="0">
                <a:latin typeface="Bookman Old Style" pitchFamily="18" charset="0"/>
              </a:rPr>
            </a:br>
            <a:endParaRPr lang="ru-RU" sz="3600" b="1" i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2376264"/>
          </a:xfrm>
        </p:spPr>
        <p:txBody>
          <a:bodyPr>
            <a:normAutofit/>
          </a:bodyPr>
          <a:lstStyle/>
          <a:p>
            <a:pPr algn="ctr"/>
            <a:r>
              <a:rPr lang="ba-RU" sz="3600" b="1" i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Үткәреүсе: Аҡсурина Зәлифә Ғәни ҡыҙы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1880" y="908720"/>
            <a:ext cx="5436097" cy="22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Иртә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 </a:t>
            </a: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таңдан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 </a:t>
            </a: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әтәс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 </a:t>
            </a: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ҡысҡыра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Уға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 </a:t>
            </a: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тағы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 </a:t>
            </a: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икәү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 </a:t>
            </a: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ҡушыла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Таң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  </a:t>
            </a: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менән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 </a:t>
            </a: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нисә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 </a:t>
            </a: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әтәс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 </a:t>
            </a: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ҡысҡыра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Кем </a:t>
            </a: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тиҙерәк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 </a:t>
            </a: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һанап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 </a:t>
            </a:r>
            <a:r>
              <a:rPr lang="ru-RU" altLang="ru-RU" sz="2800" b="1" dirty="0" err="1">
                <a:solidFill>
                  <a:srgbClr val="FF6600"/>
                </a:solidFill>
                <a:latin typeface="Bash Arial BV" pitchFamily="34" charset="0"/>
              </a:rPr>
              <a:t>сығара</a:t>
            </a:r>
            <a:r>
              <a:rPr lang="ru-RU" altLang="ru-RU" sz="2800" b="1" dirty="0">
                <a:solidFill>
                  <a:srgbClr val="FF6600"/>
                </a:solidFill>
                <a:latin typeface="Bash Arial BV" pitchFamily="34" charset="0"/>
              </a:rPr>
              <a:t>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89688" y="3284984"/>
            <a:ext cx="5713412" cy="2563813"/>
            <a:chOff x="1305" y="2520"/>
            <a:chExt cx="3599" cy="161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" y="2691"/>
              <a:ext cx="1482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" y="2520"/>
              <a:ext cx="1482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0" y="362448"/>
            <a:ext cx="32512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9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868144" y="3645024"/>
            <a:ext cx="2140824" cy="1872208"/>
          </a:xfrm>
          <a:prstGeom prst="triangle">
            <a:avLst>
              <a:gd name="adj" fmla="val 4726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3717032"/>
            <a:ext cx="2016224" cy="12744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>
            <a:off x="1835696" y="980728"/>
            <a:ext cx="2088232" cy="1440160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авильный пятиугольник 14"/>
          <p:cNvSpPr/>
          <p:nvPr/>
        </p:nvSpPr>
        <p:spPr>
          <a:xfrm>
            <a:off x="5724128" y="1052736"/>
            <a:ext cx="2376264" cy="1800200"/>
          </a:xfrm>
          <a:prstGeom prst="pen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AutoShape 2"/>
          <p:cNvSpPr>
            <a:spLocks noChangeArrowheads="1"/>
          </p:cNvSpPr>
          <p:nvPr/>
        </p:nvSpPr>
        <p:spPr bwMode="auto">
          <a:xfrm>
            <a:off x="1116013" y="0"/>
            <a:ext cx="7086600" cy="6515100"/>
          </a:xfrm>
          <a:prstGeom prst="star8">
            <a:avLst>
              <a:gd name="adj" fmla="val 38250"/>
            </a:avLst>
          </a:prstGeom>
          <a:solidFill>
            <a:srgbClr val="FFFFE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35" name="WordArt 3"/>
          <p:cNvSpPr>
            <a:spLocks noChangeArrowheads="1" noChangeShapeType="1" noTextEdit="1"/>
          </p:cNvSpPr>
          <p:nvPr/>
        </p:nvSpPr>
        <p:spPr bwMode="auto">
          <a:xfrm>
            <a:off x="4427538" y="620713"/>
            <a:ext cx="5715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197636" name="WordArt 4"/>
          <p:cNvSpPr>
            <a:spLocks noChangeArrowheads="1" noChangeShapeType="1" noTextEdit="1"/>
          </p:cNvSpPr>
          <p:nvPr/>
        </p:nvSpPr>
        <p:spPr bwMode="auto">
          <a:xfrm>
            <a:off x="6372225" y="1773238"/>
            <a:ext cx="5715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97637" name="WordArt 5"/>
          <p:cNvSpPr>
            <a:spLocks noChangeArrowheads="1" noChangeShapeType="1" noTextEdit="1"/>
          </p:cNvSpPr>
          <p:nvPr/>
        </p:nvSpPr>
        <p:spPr bwMode="auto">
          <a:xfrm>
            <a:off x="2411413" y="1916113"/>
            <a:ext cx="5715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197638" name="WordArt 6"/>
          <p:cNvSpPr>
            <a:spLocks noChangeArrowheads="1" noChangeShapeType="1" noTextEdit="1"/>
          </p:cNvSpPr>
          <p:nvPr/>
        </p:nvSpPr>
        <p:spPr bwMode="auto">
          <a:xfrm>
            <a:off x="6372225" y="3644900"/>
            <a:ext cx="5715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197639" name="WordArt 7"/>
          <p:cNvSpPr>
            <a:spLocks noChangeArrowheads="1" noChangeShapeType="1" noTextEdit="1"/>
          </p:cNvSpPr>
          <p:nvPr/>
        </p:nvSpPr>
        <p:spPr bwMode="auto">
          <a:xfrm>
            <a:off x="2411413" y="3644900"/>
            <a:ext cx="68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97640" name="WordArt 8"/>
          <p:cNvSpPr>
            <a:spLocks noChangeArrowheads="1" noChangeShapeType="1" noTextEdit="1"/>
          </p:cNvSpPr>
          <p:nvPr/>
        </p:nvSpPr>
        <p:spPr bwMode="auto">
          <a:xfrm>
            <a:off x="4356100" y="4724400"/>
            <a:ext cx="598488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197641" name="Oval 9"/>
          <p:cNvSpPr>
            <a:spLocks noChangeArrowheads="1"/>
          </p:cNvSpPr>
          <p:nvPr/>
        </p:nvSpPr>
        <p:spPr bwMode="auto">
          <a:xfrm>
            <a:off x="3635375" y="2492375"/>
            <a:ext cx="2171700" cy="1714500"/>
          </a:xfrm>
          <a:prstGeom prst="ellipse">
            <a:avLst/>
          </a:prstGeom>
          <a:solidFill>
            <a:srgbClr val="FFEEE5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42" name="WordArt 10"/>
          <p:cNvSpPr>
            <a:spLocks noChangeArrowheads="1" noChangeShapeType="1" noTextEdit="1"/>
          </p:cNvSpPr>
          <p:nvPr/>
        </p:nvSpPr>
        <p:spPr bwMode="auto">
          <a:xfrm>
            <a:off x="4067175" y="2852738"/>
            <a:ext cx="1371600" cy="103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AutoShape 2"/>
          <p:cNvSpPr>
            <a:spLocks noChangeArrowheads="1"/>
          </p:cNvSpPr>
          <p:nvPr/>
        </p:nvSpPr>
        <p:spPr bwMode="auto">
          <a:xfrm>
            <a:off x="1116013" y="0"/>
            <a:ext cx="7086600" cy="6515100"/>
          </a:xfrm>
          <a:prstGeom prst="star8">
            <a:avLst>
              <a:gd name="adj" fmla="val 38250"/>
            </a:avLst>
          </a:prstGeom>
          <a:solidFill>
            <a:srgbClr val="FFFFE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587" name="WordArt 3"/>
          <p:cNvSpPr>
            <a:spLocks noChangeArrowheads="1" noChangeShapeType="1" noTextEdit="1"/>
          </p:cNvSpPr>
          <p:nvPr/>
        </p:nvSpPr>
        <p:spPr bwMode="auto">
          <a:xfrm>
            <a:off x="2411413" y="3644900"/>
            <a:ext cx="5715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195588" name="WordArt 4"/>
          <p:cNvSpPr>
            <a:spLocks noChangeArrowheads="1" noChangeShapeType="1" noTextEdit="1"/>
          </p:cNvSpPr>
          <p:nvPr/>
        </p:nvSpPr>
        <p:spPr bwMode="auto">
          <a:xfrm>
            <a:off x="6372225" y="1773238"/>
            <a:ext cx="5715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95589" name="WordArt 5"/>
          <p:cNvSpPr>
            <a:spLocks noChangeArrowheads="1" noChangeShapeType="1" noTextEdit="1"/>
          </p:cNvSpPr>
          <p:nvPr/>
        </p:nvSpPr>
        <p:spPr bwMode="auto">
          <a:xfrm>
            <a:off x="2411413" y="1916113"/>
            <a:ext cx="5715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195590" name="WordArt 6"/>
          <p:cNvSpPr>
            <a:spLocks noChangeArrowheads="1" noChangeShapeType="1" noTextEdit="1"/>
          </p:cNvSpPr>
          <p:nvPr/>
        </p:nvSpPr>
        <p:spPr bwMode="auto">
          <a:xfrm>
            <a:off x="6372225" y="3644900"/>
            <a:ext cx="5715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195591" name="WordArt 7"/>
          <p:cNvSpPr>
            <a:spLocks noChangeArrowheads="1" noChangeShapeType="1" noTextEdit="1"/>
          </p:cNvSpPr>
          <p:nvPr/>
        </p:nvSpPr>
        <p:spPr bwMode="auto">
          <a:xfrm>
            <a:off x="4284663" y="620713"/>
            <a:ext cx="68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95592" name="WordArt 8"/>
          <p:cNvSpPr>
            <a:spLocks noChangeArrowheads="1" noChangeShapeType="1" noTextEdit="1"/>
          </p:cNvSpPr>
          <p:nvPr/>
        </p:nvSpPr>
        <p:spPr bwMode="auto">
          <a:xfrm>
            <a:off x="4356100" y="4724400"/>
            <a:ext cx="598488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95593" name="Oval 9"/>
          <p:cNvSpPr>
            <a:spLocks noChangeArrowheads="1"/>
          </p:cNvSpPr>
          <p:nvPr/>
        </p:nvSpPr>
        <p:spPr bwMode="auto">
          <a:xfrm>
            <a:off x="3635375" y="2492375"/>
            <a:ext cx="2171700" cy="1714500"/>
          </a:xfrm>
          <a:prstGeom prst="ellipse">
            <a:avLst/>
          </a:prstGeom>
          <a:solidFill>
            <a:srgbClr val="FFEEE5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594" name="WordArt 10"/>
          <p:cNvSpPr>
            <a:spLocks noChangeArrowheads="1" noChangeShapeType="1" noTextEdit="1"/>
          </p:cNvSpPr>
          <p:nvPr/>
        </p:nvSpPr>
        <p:spPr bwMode="auto">
          <a:xfrm>
            <a:off x="4067175" y="2852738"/>
            <a:ext cx="1371600" cy="103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+ 1</a:t>
            </a:r>
          </a:p>
        </p:txBody>
      </p:sp>
      <p:sp>
        <p:nvSpPr>
          <p:cNvPr id="19559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237288"/>
            <a:ext cx="468312" cy="6207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Admin\Мои документы\Мои рисунки\352228_2767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EBE6"/>
              </a:clrFrom>
              <a:clrTo>
                <a:srgbClr val="ECEB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48680"/>
            <a:ext cx="4284886" cy="61926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7925" y="1916832"/>
            <a:ext cx="5008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a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</a:t>
            </a:r>
            <a:r>
              <a:rPr lang="ba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ағы килегеҙ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8" name="Picture 4" descr="C:\Documents and Settings\Admin\Мои документы\Мои рисунки\1244497201_ci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924944"/>
            <a:ext cx="3200400" cy="343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o_cirke.jpg"/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cirk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5143500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5364088" y="1196752"/>
            <a:ext cx="3779912" cy="331236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80112" y="2348880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Билеттарығыҙҙы күрһәтегеҙ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Oval 2"/>
          <p:cNvSpPr>
            <a:spLocks noChangeArrowheads="1"/>
          </p:cNvSpPr>
          <p:nvPr/>
        </p:nvSpPr>
        <p:spPr bwMode="auto">
          <a:xfrm>
            <a:off x="3203575" y="620713"/>
            <a:ext cx="2303463" cy="2160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200" b="1" dirty="0" smtClean="0"/>
              <a:t>5</a:t>
            </a:r>
            <a:endParaRPr lang="ru-RU" sz="14200" b="1" dirty="0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116013" y="3933825"/>
            <a:ext cx="2376487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200" b="1" dirty="0">
                <a:solidFill>
                  <a:srgbClr val="00B050"/>
                </a:solidFill>
              </a:rPr>
              <a:t>2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5364088" y="3933056"/>
            <a:ext cx="2376487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3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 flipH="1">
            <a:off x="2268538" y="2636838"/>
            <a:ext cx="151130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9750" name="Line 6"/>
          <p:cNvSpPr>
            <a:spLocks noChangeShapeType="1"/>
          </p:cNvSpPr>
          <p:nvPr/>
        </p:nvSpPr>
        <p:spPr bwMode="auto">
          <a:xfrm>
            <a:off x="4932363" y="2636838"/>
            <a:ext cx="151130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  <p:bldP spid="159747" grpId="0" animBg="1"/>
      <p:bldP spid="159748" grpId="0" build="allAtOnce" animBg="1"/>
      <p:bldP spid="159749" grpId="0" animBg="1"/>
      <p:bldP spid="1597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Oval 2"/>
          <p:cNvSpPr>
            <a:spLocks noChangeArrowheads="1"/>
          </p:cNvSpPr>
          <p:nvPr/>
        </p:nvSpPr>
        <p:spPr bwMode="auto">
          <a:xfrm>
            <a:off x="3203575" y="620713"/>
            <a:ext cx="2303463" cy="2160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200" b="1" dirty="0"/>
              <a:t>7</a:t>
            </a:r>
            <a:endParaRPr lang="ru-RU" sz="14200" b="1" dirty="0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187624" y="3933056"/>
            <a:ext cx="2376487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6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4859339" y="3933825"/>
            <a:ext cx="2232942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1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 flipH="1">
            <a:off x="2268538" y="2636838"/>
            <a:ext cx="151130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>
            <a:off x="4716463" y="2708275"/>
            <a:ext cx="1368425" cy="1225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7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7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7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161795" grpId="0" animBg="1"/>
      <p:bldP spid="161796" grpId="0" build="allAtOnce" animBg="1"/>
      <p:bldP spid="161797" grpId="0" animBg="1"/>
      <p:bldP spid="1617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Oval 2"/>
          <p:cNvSpPr>
            <a:spLocks noChangeArrowheads="1"/>
          </p:cNvSpPr>
          <p:nvPr/>
        </p:nvSpPr>
        <p:spPr bwMode="auto">
          <a:xfrm>
            <a:off x="3203575" y="620713"/>
            <a:ext cx="2303463" cy="2160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200" b="1" dirty="0"/>
              <a:t>9</a:t>
            </a:r>
            <a:endParaRPr lang="ru-RU" sz="14200" b="1" dirty="0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1116013" y="3933825"/>
            <a:ext cx="2376487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7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5364088" y="3933056"/>
            <a:ext cx="2376488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2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 flipH="1">
            <a:off x="2268538" y="2636838"/>
            <a:ext cx="151130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>
            <a:off x="4787900" y="2708275"/>
            <a:ext cx="1584325" cy="1225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4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actionButtonHome">
            <a:avLst/>
          </a:prstGeom>
          <a:solidFill>
            <a:srgbClr val="FFEEE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  <p:bldP spid="163843" grpId="0" animBg="1"/>
      <p:bldP spid="163844" grpId="0" build="allAtOnce" animBg="1"/>
      <p:bldP spid="163845" grpId="0" animBg="1"/>
      <p:bldP spid="1638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42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9768" b="7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14563" y="516663"/>
            <a:ext cx="5000625" cy="26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ba-RU" altLang="ru-RU" sz="2400" b="1" dirty="0" smtClean="0">
                <a:latin typeface="Arial" charset="0"/>
              </a:rPr>
              <a:t>Үткән йәй беҙҙең менән гастролдәрҙә дөйә, зебра, кенгуру, ҙур фил һәм төлкө лә йөрөнө. Улар быйыл ял итә. Йәгеҙ әле, бәләкәй дуҫтарым,һанап әйтегеҙ әле: быйыл нисә йәнлек ял итә?</a:t>
            </a:r>
            <a:endParaRPr lang="ru-RU" altLang="ru-RU" sz="2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Прямоугольник 21"/>
          <p:cNvSpPr>
            <a:spLocks noChangeArrowheads="1"/>
          </p:cNvSpPr>
          <p:nvPr/>
        </p:nvSpPr>
        <p:spPr bwMode="auto">
          <a:xfrm>
            <a:off x="357188" y="1766888"/>
            <a:ext cx="2259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  <a:latin typeface="Bash Arial BV" pitchFamily="34" charset="0"/>
              </a:rPr>
              <a:t>дөйә</a:t>
            </a: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7215188" y="526069"/>
            <a:ext cx="1525587" cy="2519362"/>
            <a:chOff x="465" y="2385"/>
            <a:chExt cx="961" cy="1587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" y="2385"/>
              <a:ext cx="957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465" y="3645"/>
              <a:ext cx="96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1pPr>
              <a:lvl2pPr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2pPr>
              <a:lvl3pPr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3pPr>
              <a:lvl4pPr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4pPr>
              <a:lvl5pPr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800" b="1">
                  <a:solidFill>
                    <a:srgbClr val="A50021"/>
                  </a:solidFill>
                  <a:latin typeface="Arial" charset="0"/>
                </a:rPr>
                <a:t>кенгуру</a:t>
              </a:r>
            </a:p>
          </p:txBody>
        </p:sp>
      </p:grp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6866356" y="3670300"/>
            <a:ext cx="1404937" cy="2438400"/>
            <a:chOff x="4635" y="2385"/>
            <a:chExt cx="885" cy="1536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" y="2385"/>
              <a:ext cx="885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4732" y="3590"/>
              <a:ext cx="759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1pPr>
              <a:lvl2pPr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2pPr>
              <a:lvl3pPr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3pPr>
              <a:lvl4pPr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4pPr>
              <a:lvl5pPr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800" b="1">
                  <a:solidFill>
                    <a:srgbClr val="A50021"/>
                  </a:solidFill>
                  <a:latin typeface="Bash Arial BV" pitchFamily="34" charset="0"/>
                </a:rPr>
                <a:t>төлкө</a:t>
              </a:r>
            </a:p>
          </p:txBody>
        </p:sp>
      </p:grp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3503675"/>
            <a:ext cx="1830626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/>
          </a:sp3d>
        </p:spPr>
      </p:pic>
      <p:sp>
        <p:nvSpPr>
          <p:cNvPr id="22" name="Прямоугольник 18"/>
          <p:cNvSpPr>
            <a:spLocks noChangeArrowheads="1"/>
          </p:cNvSpPr>
          <p:nvPr/>
        </p:nvSpPr>
        <p:spPr bwMode="auto">
          <a:xfrm>
            <a:off x="4299625" y="5580434"/>
            <a:ext cx="175271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800" b="1" dirty="0">
                <a:solidFill>
                  <a:srgbClr val="C00000"/>
                </a:solidFill>
                <a:latin typeface="Bash Arial BV" pitchFamily="34" charset="0"/>
                <a:ea typeface="Calibri" pitchFamily="34" charset="0"/>
                <a:cs typeface="Times New Roman" pitchFamily="18" charset="0"/>
              </a:rPr>
              <a:t>фил</a:t>
            </a:r>
            <a:endParaRPr lang="ru-RU" altLang="ru-RU" sz="28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36185"/>
            <a:ext cx="19288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1"/>
          <p:cNvSpPr>
            <a:spLocks noChangeArrowheads="1"/>
          </p:cNvSpPr>
          <p:nvPr/>
        </p:nvSpPr>
        <p:spPr bwMode="auto">
          <a:xfrm>
            <a:off x="357188" y="1760909"/>
            <a:ext cx="2259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  <a:latin typeface="Bash Arial BV" pitchFamily="34" charset="0"/>
              </a:rPr>
              <a:t>дөйә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28993" y="3479006"/>
            <a:ext cx="1547813" cy="2447925"/>
            <a:chOff x="4604" y="164"/>
            <a:chExt cx="975" cy="1542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164"/>
              <a:ext cx="976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4696" y="1379"/>
              <a:ext cx="749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1pPr>
              <a:lvl2pPr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2pPr>
              <a:lvl3pPr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3pPr>
              <a:lvl4pPr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4pPr>
              <a:lvl5pPr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800" b="1">
                  <a:solidFill>
                    <a:srgbClr val="A50021"/>
                  </a:solidFill>
                  <a:latin typeface="Arial" charset="0"/>
                </a:rPr>
                <a:t>зебра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4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29806"/>
            <a:ext cx="30241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1195" y="921183"/>
            <a:ext cx="56165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Тауыҡтың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 </a:t>
            </a: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өс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 </a:t>
            </a: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себеше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 </a:t>
            </a: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сыҡҡан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Ояла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 </a:t>
            </a: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өс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 </a:t>
            </a: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йомортҡа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 </a:t>
            </a: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ята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Йәгеҙ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 </a:t>
            </a: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әле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 </a:t>
            </a: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һанағыҙ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Тауыҡтың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 </a:t>
            </a: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нисә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 </a:t>
            </a: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себеше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  </a:t>
            </a:r>
            <a:r>
              <a:rPr lang="ru-RU" altLang="ru-RU" sz="2400" b="1" i="1" dirty="0" err="1">
                <a:solidFill>
                  <a:srgbClr val="17375E"/>
                </a:solidFill>
                <a:latin typeface="Bash Arial BV" pitchFamily="34" charset="0"/>
              </a:rPr>
              <a:t>буласаҡ</a:t>
            </a:r>
            <a:r>
              <a:rPr lang="ru-RU" altLang="ru-RU" sz="2400" b="1" i="1" dirty="0">
                <a:solidFill>
                  <a:srgbClr val="17375E"/>
                </a:solidFill>
                <a:latin typeface="Bash Arial BV" pitchFamily="34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02" y="1019969"/>
            <a:ext cx="24447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2815" r="10904" b="2872"/>
          <a:stretch>
            <a:fillRect/>
          </a:stretch>
        </p:blipFill>
        <p:spPr bwMode="auto">
          <a:xfrm>
            <a:off x="1825708" y="3284984"/>
            <a:ext cx="16573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60" y="4283869"/>
            <a:ext cx="16573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2815" r="10904" b="2872"/>
          <a:stretch>
            <a:fillRect/>
          </a:stretch>
        </p:blipFill>
        <p:spPr bwMode="auto">
          <a:xfrm>
            <a:off x="1115616" y="4264753"/>
            <a:ext cx="16573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944</TotalTime>
  <Words>126</Words>
  <Application>Microsoft Office PowerPoint</Application>
  <PresentationFormat>Экран (4:3)</PresentationFormat>
  <Paragraphs>43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      1 класс Математика   Тема:  0- 9 һандары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sensei2</cp:lastModifiedBy>
  <cp:revision>42</cp:revision>
  <dcterms:modified xsi:type="dcterms:W3CDTF">2015-02-13T07:15:15Z</dcterms:modified>
</cp:coreProperties>
</file>