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73" r:id="rId3"/>
    <p:sldId id="256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57" r:id="rId12"/>
    <p:sldId id="267" r:id="rId13"/>
    <p:sldId id="266" r:id="rId14"/>
    <p:sldId id="265" r:id="rId15"/>
    <p:sldId id="268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5052545"/>
            <a:ext cx="7632848" cy="8821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Выполнила учитель начальных классов ГБОУ СОШ №405 г. Москвы </a:t>
            </a:r>
            <a:r>
              <a:rPr lang="ru-RU" dirty="0" err="1" smtClean="0"/>
              <a:t>Чубиркина</a:t>
            </a:r>
            <a:r>
              <a:rPr lang="ru-RU" dirty="0" smtClean="0"/>
              <a:t> Ирина Александрова   2013-2014 год.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3200" dirty="0" smtClean="0"/>
              <a:t>Ребусы для начальной школы в рамках общешкольной недели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       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  </a:t>
            </a: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ИСТОРИИ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4372168"/>
            <a:ext cx="72621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                 1,2,3,4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600400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223439" cy="36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66967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1,2                       1,4,5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17646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757" y="260648"/>
            <a:ext cx="3744416" cy="34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       Е         1,2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465"/>
            <a:ext cx="4392488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405645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1,2                      1,2,3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384376" cy="35707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4305672" cy="36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3651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   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1629"/>
            <a:ext cx="3816424" cy="3816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8960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371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1,2,3                     2,3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5449"/>
            <a:ext cx="3456384" cy="37820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25450"/>
            <a:ext cx="4733032" cy="37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365104"/>
            <a:ext cx="691276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1,2,3,4      Ш         4,5,6      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816424" cy="38164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36848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365104"/>
            <a:ext cx="88569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  4,5,3         Е  3,4,5,6,7,8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960440" cy="34750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4563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8208912" cy="5649808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dirty="0" smtClean="0"/>
              <a:t>Ответы к ребусам: </a:t>
            </a:r>
          </a:p>
          <a:p>
            <a:pPr marL="502920" indent="-457200">
              <a:buAutoNum type="arabicParenR"/>
            </a:pPr>
            <a:r>
              <a:rPr lang="ru-RU" dirty="0" smtClean="0"/>
              <a:t>Ремесло</a:t>
            </a:r>
          </a:p>
          <a:p>
            <a:pPr marL="502920" indent="-457200">
              <a:buAutoNum type="arabicParenR"/>
            </a:pPr>
            <a:r>
              <a:rPr lang="ru-RU" dirty="0" smtClean="0"/>
              <a:t>Фараон</a:t>
            </a:r>
          </a:p>
          <a:p>
            <a:pPr marL="502920" indent="-457200">
              <a:buAutoNum type="arabicParenR"/>
            </a:pPr>
            <a:r>
              <a:rPr lang="ru-RU" dirty="0" smtClean="0"/>
              <a:t>Пирамида</a:t>
            </a:r>
          </a:p>
          <a:p>
            <a:pPr marL="502920" indent="-457200">
              <a:buAutoNum type="arabicParenR"/>
            </a:pPr>
            <a:r>
              <a:rPr lang="ru-RU" dirty="0" smtClean="0"/>
              <a:t>Монастырь</a:t>
            </a:r>
          </a:p>
          <a:p>
            <a:pPr marL="502920" indent="-457200">
              <a:buAutoNum type="arabicParenR"/>
            </a:pPr>
            <a:r>
              <a:rPr lang="ru-RU" dirty="0" smtClean="0"/>
              <a:t>Киев</a:t>
            </a:r>
          </a:p>
          <a:p>
            <a:pPr marL="502920" indent="-457200">
              <a:buAutoNum type="arabicParenR"/>
            </a:pPr>
            <a:r>
              <a:rPr lang="ru-RU" dirty="0" smtClean="0"/>
              <a:t>Царь</a:t>
            </a:r>
          </a:p>
          <a:p>
            <a:pPr marL="502920" indent="-457200">
              <a:buAutoNum type="arabicParenR"/>
            </a:pPr>
            <a:r>
              <a:rPr lang="ru-RU" dirty="0" smtClean="0"/>
              <a:t>Война</a:t>
            </a:r>
          </a:p>
          <a:p>
            <a:pPr marL="502920" indent="-457200">
              <a:buAutoNum type="arabicParenR"/>
            </a:pPr>
            <a:r>
              <a:rPr lang="ru-RU" dirty="0" smtClean="0"/>
              <a:t>Летопись</a:t>
            </a:r>
          </a:p>
          <a:p>
            <a:pPr marL="502920" indent="-457200">
              <a:buAutoNum type="arabicParenR"/>
            </a:pPr>
            <a:r>
              <a:rPr lang="ru-RU" dirty="0" smtClean="0"/>
              <a:t>Битва</a:t>
            </a:r>
          </a:p>
          <a:p>
            <a:pPr marL="502920" indent="-457200">
              <a:buAutoNum type="arabicParenR"/>
            </a:pPr>
            <a:r>
              <a:rPr lang="ru-RU" dirty="0" smtClean="0"/>
              <a:t>Карета</a:t>
            </a:r>
          </a:p>
          <a:p>
            <a:pPr marL="502920" indent="-457200">
              <a:buAutoNum type="arabicParenR"/>
            </a:pPr>
            <a:r>
              <a:rPr lang="ru-RU" dirty="0" smtClean="0"/>
              <a:t>Терем</a:t>
            </a:r>
          </a:p>
          <a:p>
            <a:pPr marL="502920" indent="-457200">
              <a:buAutoNum type="arabicParenR"/>
            </a:pPr>
            <a:r>
              <a:rPr lang="ru-RU" dirty="0" smtClean="0"/>
              <a:t>Кремль </a:t>
            </a:r>
          </a:p>
          <a:p>
            <a:pPr marL="502920" indent="-457200">
              <a:buAutoNum type="arabicParenR"/>
            </a:pPr>
            <a:r>
              <a:rPr lang="ru-RU" dirty="0" smtClean="0"/>
              <a:t>Перун</a:t>
            </a:r>
          </a:p>
          <a:p>
            <a:pPr marL="502920" indent="-457200">
              <a:buAutoNum type="arabicParenR"/>
            </a:pPr>
            <a:r>
              <a:rPr lang="ru-RU" dirty="0" smtClean="0"/>
              <a:t>Кокошник</a:t>
            </a:r>
          </a:p>
          <a:p>
            <a:pPr marL="502920" indent="-457200">
              <a:buAutoNum type="arabicParenR"/>
            </a:pPr>
            <a:r>
              <a:rPr lang="ru-RU" dirty="0" smtClean="0"/>
              <a:t>археология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4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                             </a:t>
            </a:r>
            <a:r>
              <a:rPr lang="ru-RU" sz="3600" dirty="0" smtClean="0">
                <a:solidFill>
                  <a:schemeClr val="accent6"/>
                </a:solidFill>
              </a:rPr>
              <a:t>Внимание! </a:t>
            </a:r>
          </a:p>
          <a:p>
            <a:pPr marL="45720" indent="0">
              <a:buNone/>
            </a:pPr>
            <a:r>
              <a:rPr lang="ru-RU" dirty="0" smtClean="0"/>
              <a:t>Дополнительные баллы можно заработать при:</a:t>
            </a:r>
          </a:p>
          <a:p>
            <a:pPr marL="502920" indent="-457200">
              <a:buAutoNum type="arabicParenR"/>
            </a:pPr>
            <a:r>
              <a:rPr lang="ru-RU" dirty="0" smtClean="0"/>
              <a:t>объяснении исторического термина с использованием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, энциклопедий, художественной литературы;</a:t>
            </a:r>
          </a:p>
          <a:p>
            <a:pPr marL="502920" indent="-457200">
              <a:buAutoNum type="arabicParenR"/>
            </a:pPr>
            <a:r>
              <a:rPr lang="ru-RU" dirty="0" smtClean="0"/>
              <a:t>Иллюстрировании отгадки на листе А4.</a:t>
            </a:r>
          </a:p>
          <a:p>
            <a:pPr marL="502920" indent="-457200">
              <a:buAutoNum type="arabicParenR"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Спасибо!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1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88832" cy="52177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500" dirty="0" smtClean="0">
                <a:solidFill>
                  <a:schemeClr val="accent6"/>
                </a:solidFill>
              </a:rPr>
              <a:t>Ход работы:</a:t>
            </a:r>
          </a:p>
          <a:p>
            <a:pPr marL="502920" indent="-457200">
              <a:buAutoNum type="arabicParenR"/>
            </a:pPr>
            <a:r>
              <a:rPr lang="ru-RU" dirty="0" smtClean="0"/>
              <a:t>Рассмотрите картинки.</a:t>
            </a:r>
          </a:p>
          <a:p>
            <a:pPr marL="502920" indent="-457200">
              <a:buAutoNum type="arabicParenR"/>
            </a:pPr>
            <a:r>
              <a:rPr lang="ru-RU" dirty="0" smtClean="0"/>
              <a:t>Угадайте правильно, что изображено на них.</a:t>
            </a:r>
          </a:p>
          <a:p>
            <a:pPr marL="502920" indent="-457200">
              <a:buAutoNum type="arabicParenR"/>
            </a:pPr>
            <a:r>
              <a:rPr lang="ru-RU" dirty="0" smtClean="0"/>
              <a:t>Соберите части слова, опираясь на цифры-подсказки.</a:t>
            </a:r>
          </a:p>
          <a:p>
            <a:pPr marL="502920" indent="-457200">
              <a:buAutoNum type="arabicParenR"/>
            </a:pPr>
            <a:r>
              <a:rPr lang="ru-RU" dirty="0" smtClean="0"/>
              <a:t>Обратите внимание на дополнительные буквы, они расположены между цифрами.</a:t>
            </a:r>
          </a:p>
          <a:p>
            <a:pPr marL="502920" indent="-457200">
              <a:buAutoNum type="arabicParenR"/>
            </a:pPr>
            <a:r>
              <a:rPr lang="ru-RU" dirty="0" smtClean="0"/>
              <a:t>Составьте слово-отгадку. Это принесёт вам 1 балл.</a:t>
            </a:r>
          </a:p>
          <a:p>
            <a:pPr marL="45720" indent="0">
              <a:buNone/>
            </a:pPr>
            <a:r>
              <a:rPr lang="ru-RU" sz="4300" dirty="0" smtClean="0">
                <a:solidFill>
                  <a:schemeClr val="accent6"/>
                </a:solidFill>
              </a:rPr>
              <a:t>!</a:t>
            </a:r>
            <a:r>
              <a:rPr lang="ru-RU" dirty="0" smtClean="0"/>
              <a:t> Максимальное количество баллов – 15.</a:t>
            </a:r>
          </a:p>
        </p:txBody>
      </p:sp>
    </p:spTree>
    <p:extLst>
      <p:ext uri="{BB962C8B-B14F-4D97-AF65-F5344CB8AC3E}">
        <p14:creationId xmlns:p14="http://schemas.microsoft.com/office/powerpoint/2010/main" val="23780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724" y="429309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1,2,3,4            1,2,3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816424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2676"/>
            <a:ext cx="422777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1,2,3,4                2,3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53650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80"/>
            <a:ext cx="3600400" cy="35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2930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1,2,Р,4     МИ       3,6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3516860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79561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29309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1,2,3,4        4,5,6,7,8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897"/>
            <a:ext cx="280831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28625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1,2                  2,3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81642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396044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1,2                    3,4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2880320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81" y="476672"/>
            <a:ext cx="4669333" cy="35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93096"/>
            <a:ext cx="720080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1,2           Й         4,5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011"/>
            <a:ext cx="3744416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3815"/>
            <a:ext cx="409352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9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157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Ребусы для начальной школы в рамках общешкольной недели                                  ИСТОРИИ</vt:lpstr>
      <vt:lpstr>Презентация PowerPoint</vt:lpstr>
      <vt:lpstr> 1,2,3,4            1,2,3</vt:lpstr>
      <vt:lpstr>1,2,3,4                2,3</vt:lpstr>
      <vt:lpstr>1,2,Р,4     МИ       3,6</vt:lpstr>
      <vt:lpstr>1,2,3,4        4,5,6,7,8</vt:lpstr>
      <vt:lpstr>1,2                  2,3</vt:lpstr>
      <vt:lpstr>1,2                    3,4</vt:lpstr>
      <vt:lpstr>1,2           Й         4,5</vt:lpstr>
      <vt:lpstr>                         1,2,3,4</vt:lpstr>
      <vt:lpstr>1,2                       1,4,5</vt:lpstr>
      <vt:lpstr>1,2,3       Е         1,2</vt:lpstr>
      <vt:lpstr>1,2                      1,2,3</vt:lpstr>
      <vt:lpstr>                             2,3</vt:lpstr>
      <vt:lpstr>1,2,3                     2,3</vt:lpstr>
      <vt:lpstr>1,2,3,4      Ш         4,5,6           </vt:lpstr>
      <vt:lpstr>        4,5,3         Е  3,4,5,6,7,8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1,2,3,4            1,2,3</dc:title>
  <dc:creator>Ирина</dc:creator>
  <cp:lastModifiedBy>Ирина</cp:lastModifiedBy>
  <cp:revision>7</cp:revision>
  <dcterms:created xsi:type="dcterms:W3CDTF">2013-11-29T11:50:35Z</dcterms:created>
  <dcterms:modified xsi:type="dcterms:W3CDTF">2013-11-29T12:52:03Z</dcterms:modified>
</cp:coreProperties>
</file>