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06A1C-5761-483E-AE3E-109533E62901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F03AD-0481-4445-9246-AA2BFA7F1A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50A12EB-04F9-45D7-A8A7-7D6D43BF51E5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E890854-46AB-474B-9629-17D24AB323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5"/>
            <a:ext cx="8458200" cy="3429023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Тест по разделу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«Эта удивительная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природа»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9.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из указанных животных относятся к растительноядным?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Коровы, бегемоты, жирафы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Волки, лисы, кабаны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Лоси, тюлени, киты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giraff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214818"/>
            <a:ext cx="1875248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1435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10.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цепь питания будет правильной?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7_web20_320x240_000499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3286124"/>
            <a:ext cx="1166810" cy="1192334"/>
          </a:xfrm>
          <a:prstGeom prst="rect">
            <a:avLst/>
          </a:prstGeom>
        </p:spPr>
      </p:pic>
      <p:pic>
        <p:nvPicPr>
          <p:cNvPr id="4" name="Рисунок 3" descr="du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357562"/>
            <a:ext cx="1114424" cy="1114424"/>
          </a:xfrm>
          <a:prstGeom prst="rect">
            <a:avLst/>
          </a:prstGeom>
        </p:spPr>
      </p:pic>
      <p:pic>
        <p:nvPicPr>
          <p:cNvPr id="5" name="Рисунок 4" descr="fox-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8860" y="3286124"/>
            <a:ext cx="928694" cy="1238259"/>
          </a:xfrm>
          <a:prstGeom prst="rect">
            <a:avLst/>
          </a:prstGeom>
        </p:spPr>
      </p:pic>
      <p:pic>
        <p:nvPicPr>
          <p:cNvPr id="6" name="Рисунок 5" descr="du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5143512"/>
            <a:ext cx="1114424" cy="1114424"/>
          </a:xfrm>
          <a:prstGeom prst="rect">
            <a:avLst/>
          </a:prstGeom>
        </p:spPr>
      </p:pic>
      <p:pic>
        <p:nvPicPr>
          <p:cNvPr id="7" name="Рисунок 6" descr="17_web20_320x240_000499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143512"/>
            <a:ext cx="1166810" cy="1192334"/>
          </a:xfrm>
          <a:prstGeom prst="rect">
            <a:avLst/>
          </a:prstGeom>
        </p:spPr>
      </p:pic>
      <p:pic>
        <p:nvPicPr>
          <p:cNvPr id="8" name="Рисунок 7" descr="fox-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16" y="5000636"/>
            <a:ext cx="928694" cy="1238259"/>
          </a:xfrm>
          <a:prstGeom prst="rect">
            <a:avLst/>
          </a:prstGeom>
        </p:spPr>
      </p:pic>
      <p:cxnSp>
        <p:nvCxnSpPr>
          <p:cNvPr id="12" name="Прямая со стрелкой 11"/>
          <p:cNvCxnSpPr>
            <a:stCxn id="5" idx="3"/>
            <a:endCxn id="4" idx="1"/>
          </p:cNvCxnSpPr>
          <p:nvPr/>
        </p:nvCxnSpPr>
        <p:spPr>
          <a:xfrm>
            <a:off x="3357554" y="3905254"/>
            <a:ext cx="1071570" cy="9520"/>
          </a:xfrm>
          <a:prstGeom prst="straightConnector1">
            <a:avLst/>
          </a:prstGeom>
          <a:ln w="47625" cmpd="sng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3"/>
            <a:endCxn id="3" idx="1"/>
          </p:cNvCxnSpPr>
          <p:nvPr/>
        </p:nvCxnSpPr>
        <p:spPr>
          <a:xfrm flipV="1">
            <a:off x="5543548" y="3882291"/>
            <a:ext cx="957278" cy="32483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3"/>
          </p:cNvCxnSpPr>
          <p:nvPr/>
        </p:nvCxnSpPr>
        <p:spPr>
          <a:xfrm>
            <a:off x="3471846" y="5700724"/>
            <a:ext cx="1100154" cy="14292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3"/>
          </p:cNvCxnSpPr>
          <p:nvPr/>
        </p:nvCxnSpPr>
        <p:spPr>
          <a:xfrm flipV="1">
            <a:off x="5738810" y="5715016"/>
            <a:ext cx="1119206" cy="24663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7148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11.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рождает живых детёнышей и вскармливает их молоком?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Звери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Птицы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Рыбы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92870239_6c915f0dd77d080c3df5392806328a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214686"/>
            <a:ext cx="3640152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072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12.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Многие растения применяются в медицине. Как они называются?</a:t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Красивые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Б.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Высокие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В.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Лекарственные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3571876"/>
            <a:ext cx="2857520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86874" cy="60007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13.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животные занесены в Красную книгу?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Тигр, морж, орёл-беркут, фламинго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Корова, лошадь, гусь, петух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Свинья, овца, утка, индюк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z_027eae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000240"/>
            <a:ext cx="2500298" cy="1875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50057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14.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Подземная часть гриба называется: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Грибница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Б.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Грибовница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Грибок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лисич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28612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214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Ключи к тесту.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Руслан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8.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9.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10.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11.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12.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13.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14.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q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1714488"/>
            <a:ext cx="2247903" cy="1682985"/>
          </a:xfrm>
          <a:prstGeom prst="rect">
            <a:avLst/>
          </a:prstGeom>
        </p:spPr>
      </p:pic>
      <p:pic>
        <p:nvPicPr>
          <p:cNvPr id="5" name="Рисунок 4" descr="q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857364"/>
            <a:ext cx="2357454" cy="1539314"/>
          </a:xfrm>
          <a:prstGeom prst="rect">
            <a:avLst/>
          </a:prstGeom>
        </p:spPr>
      </p:pic>
      <p:pic>
        <p:nvPicPr>
          <p:cNvPr id="6" name="Рисунок 5" descr="q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57884" y="1785926"/>
            <a:ext cx="1857388" cy="1415771"/>
          </a:xfrm>
          <a:prstGeom prst="rect">
            <a:avLst/>
          </a:prstGeom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357158" y="3429000"/>
            <a:ext cx="8229600" cy="314327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Серёжа ответил: «Тела»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Таня ответила: «Вещества»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Руслан ответил: «Частицы»</a:t>
            </a:r>
            <a:b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ответил верно?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714356"/>
            <a:ext cx="81240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Учительница спросила, что изображено на рисунке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8670"/>
            <a:ext cx="835824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 2.</a:t>
            </a:r>
          </a:p>
          <a:p>
            <a:r>
              <a:rPr lang="ru-RU" sz="2400" dirty="0" smtClean="0"/>
              <a:t>Ученики получили задание: дать описание поваренной соли.</a:t>
            </a:r>
          </a:p>
          <a:p>
            <a:r>
              <a:rPr lang="ru-RU" sz="2400" b="1" dirty="0" smtClean="0"/>
              <a:t>Ира </a:t>
            </a:r>
            <a:r>
              <a:rPr lang="ru-RU" sz="2400" dirty="0" smtClean="0"/>
              <a:t>предложила такое описание:</a:t>
            </a:r>
          </a:p>
          <a:p>
            <a:r>
              <a:rPr lang="ru-RU" sz="2400" dirty="0" smtClean="0"/>
              <a:t>«Это вещество имеет вид белых крупинок. Оно солёное на вкус. В природе встречается под землёй, содержится в воде морей и некоторых озёр. Человек использует его в пищу.»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Коля </a:t>
            </a:r>
            <a:r>
              <a:rPr lang="ru-RU" sz="2400" dirty="0" smtClean="0"/>
              <a:t>предложил такое описание:</a:t>
            </a:r>
          </a:p>
          <a:p>
            <a:r>
              <a:rPr lang="ru-RU" sz="2400" dirty="0" smtClean="0"/>
              <a:t>«Это вещество имеет вид белых крупинок. Оно сладкое на вкус. В природе содержится в растениях. Человек использует его в пищу.»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Вопрос 3.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Какой воздух и какая вода необходимы для жизни растений, животных и человека?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Прозрачные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Бесцветные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Чистые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86380" y="3786190"/>
            <a:ext cx="2895600" cy="1581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29534" cy="55721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4.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исследовали свойства воды. Учительница раздала детям разноцветные полоски бумаги. Что можно узнать с их помощью?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Прозрачна ли вода.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ли вода цвет.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ли вода запах.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5721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5.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это явление в природе?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Осадки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Круговорот воды в природе.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Круговорот веществ в природе.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0010-010-Oke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857364"/>
            <a:ext cx="3714776" cy="27860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84" y="4357694"/>
            <a:ext cx="350046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53578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6.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наука о растениях?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Ботаника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Зоология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шиповн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3143248"/>
            <a:ext cx="2505075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35770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7.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наука о животных?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Ботаника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Зоология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Астрономия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33-900x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857496"/>
            <a:ext cx="3428994" cy="27431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2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8.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Назови животное, которое относится к рыбам.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Дельфин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Бегемот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Карп.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446392164_77ba3ffa8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786058"/>
            <a:ext cx="3524259" cy="26431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</TotalTime>
  <Words>161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Тест по разделу  «Эта удивительная           природа»</vt:lpstr>
      <vt:lpstr>Серёжа ответил: «Тела» Таня ответила: «Вещества» Руслан ответил: «Частицы» Кто ответил верно? </vt:lpstr>
      <vt:lpstr>Слайд 3</vt:lpstr>
      <vt:lpstr>Слайд 4</vt:lpstr>
      <vt:lpstr> Вопрос 4. Учащиеся исследовали свойства воды. Учительница раздала детям разноцветные полоски бумаги. Что можно узнать с их помощью?  А. Прозрачна ли вода. Б. Имеет ли вода цвет. В. Имеет ли вода запах. </vt:lpstr>
      <vt:lpstr> Вопрос 5. Как называется это явление в природе?                     А. Осадки      Б. Круговорот воды в природе.      В. Круговорот веществ в природе. </vt:lpstr>
      <vt:lpstr>Вопрос 6. Как называется наука о растениях?                        А. Ботаника            Б. Зоология            В. Астрономия </vt:lpstr>
      <vt:lpstr>Вопрос 7. Как называется наука о животных?                А. Ботаника          Б. Зоология          В. Астрономия</vt:lpstr>
      <vt:lpstr>Вопрос 8. Назови животное, которое относится к рыбам.                   А. Дельфин                   Б. Бегемот              В. Карп.</vt:lpstr>
      <vt:lpstr>Вопрос 9. Какие из указанных животных относятся к растительноядным?       А. Коровы, бегемоты, жирафы      Б. Волки, лисы, кабаны      В. Лоси, тюлени, киты</vt:lpstr>
      <vt:lpstr>Вопрос 10. Какая цепь питания будет правильной?          А.                                Б.</vt:lpstr>
      <vt:lpstr>Вопрос 11. Кто рождает живых детёнышей и вскармливает их молоком?              А. Звери             Б. Птицы             В. Рыбы </vt:lpstr>
      <vt:lpstr>Вопрос 12. Многие растения применяются в медицине. Как они называются?              А. Красивые             Б. Высокие             В. Лекарственные</vt:lpstr>
      <vt:lpstr>Вопрос 13. Какие животные занесены в Красную книгу?              А. Тигр, морж, орёл-беркут, фламинго  Б. Корова, лошадь, гусь, петух  В. Свинья, овца, утка, индюк </vt:lpstr>
      <vt:lpstr>Вопрос 14. Подземная часть гриба называется:               А. Грибница              Б. Грибовница              В. Грибок</vt:lpstr>
      <vt:lpstr>Ключи к тесту. 1. Руслан                    8.   В                           2. Ира                         9.   А 3. В                            10.  Б 4. Б                             11.  А 5. Б                             12.  В 6. А                            13.  А 7. Б                             14.  А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разделу  «Эта удивительная           природа»</dc:title>
  <dc:creator>Comp</dc:creator>
  <cp:lastModifiedBy>Comp</cp:lastModifiedBy>
  <cp:revision>15</cp:revision>
  <dcterms:created xsi:type="dcterms:W3CDTF">2013-12-05T16:07:16Z</dcterms:created>
  <dcterms:modified xsi:type="dcterms:W3CDTF">2013-12-07T16:39:43Z</dcterms:modified>
</cp:coreProperties>
</file>