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2" r:id="rId2"/>
    <p:sldId id="264" r:id="rId3"/>
    <p:sldId id="278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FFCC"/>
    <a:srgbClr val="00000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15" autoAdjust="0"/>
    <p:restoredTop sz="92718" autoAdjust="0"/>
  </p:normalViewPr>
  <p:slideViewPr>
    <p:cSldViewPr>
      <p:cViewPr varScale="1">
        <p:scale>
          <a:sx n="120" d="100"/>
          <a:sy n="120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33864-744B-4BE6-8C12-271E755C2F7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8F6DF-478D-44B7-A76E-2B203162C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95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8F6DF-478D-44B7-A76E-2B203162C48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48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4 Б Новая папка\11111111111111111111111\Фото0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396" y="3589259"/>
            <a:ext cx="4167852" cy="312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31024" y="260648"/>
            <a:ext cx="8173424" cy="2952328"/>
          </a:xfrm>
          <a:prstGeom prst="roundRect">
            <a:avLst/>
          </a:prstGeom>
          <a:solidFill>
            <a:srgbClr val="FFFFFF">
              <a:alpha val="7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242594"/>
          </a:xfrm>
        </p:spPr>
        <p:txBody>
          <a:bodyPr anchor="t"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Вести с конкурса проектов и учебно-исследовательских работ учащихся                    «Ярмарка идей»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5976" y="4725144"/>
            <a:ext cx="4788024" cy="1224136"/>
          </a:xfrm>
          <a:prstGeom prst="roundRect">
            <a:avLst/>
          </a:prstGeom>
          <a:solidFill>
            <a:srgbClr val="FFFFFF">
              <a:alpha val="7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67944" y="5013176"/>
            <a:ext cx="50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</a:t>
            </a:r>
            <a:r>
              <a:rPr lang="ru-RU" sz="1600" dirty="0" smtClean="0"/>
              <a:t>Подготовила: учитель начальных классов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</a:t>
            </a:r>
            <a:r>
              <a:rPr lang="ru-RU" sz="1600" dirty="0" err="1" smtClean="0"/>
              <a:t>Чечевичкина</a:t>
            </a:r>
            <a:r>
              <a:rPr lang="ru-RU" sz="1600" dirty="0" smtClean="0"/>
              <a:t> Г. 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66812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357298"/>
            <a:ext cx="4464496" cy="6643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Ученик </a:t>
            </a:r>
            <a:r>
              <a:rPr lang="ru-RU" sz="1600" dirty="0"/>
              <a:t>4 Б класса  </a:t>
            </a:r>
            <a:r>
              <a:rPr lang="ru-RU" sz="1600" dirty="0" smtClean="0"/>
              <a:t>МОУ «СОШ № 40»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Саттаров</a:t>
            </a:r>
            <a:r>
              <a:rPr lang="ru-RU" sz="1600" dirty="0" smtClean="0"/>
              <a:t> </a:t>
            </a:r>
            <a:r>
              <a:rPr lang="ru-RU" sz="1600" dirty="0"/>
              <a:t>Руслан,                                                                 подготовил  к конкурсу интересную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работу по </a:t>
            </a:r>
            <a:r>
              <a:rPr lang="ru-RU" sz="1600" dirty="0"/>
              <a:t>биологии                                                                         «Изучение образования плесени </a:t>
            </a:r>
          </a:p>
          <a:p>
            <a:pPr marL="0" indent="0">
              <a:buNone/>
            </a:pPr>
            <a:r>
              <a:rPr lang="ru-RU" sz="1600" dirty="0"/>
              <a:t>на хлебе в разных условиях».</a:t>
            </a:r>
          </a:p>
          <a:p>
            <a:pPr marL="0" indent="0">
              <a:buNone/>
            </a:pPr>
            <a:r>
              <a:rPr lang="ru-RU" sz="1600" dirty="0" smtClean="0"/>
              <a:t>Главные задачи </a:t>
            </a:r>
            <a:r>
              <a:rPr lang="ru-RU" sz="1600" dirty="0"/>
              <a:t>конкурса </a:t>
            </a:r>
            <a:r>
              <a:rPr lang="ru-RU" sz="1600" dirty="0" smtClean="0"/>
              <a:t>: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• Стимулирование интереса, </a:t>
            </a:r>
            <a:r>
              <a:rPr lang="ru-RU" sz="1600" dirty="0" smtClean="0"/>
              <a:t>популяризация </a:t>
            </a:r>
            <a:r>
              <a:rPr lang="ru-RU" sz="1600" dirty="0"/>
              <a:t>научных знаний и интеллектуально-творческой деятельности  школьников.</a:t>
            </a:r>
          </a:p>
          <a:p>
            <a:pPr marL="0" indent="0">
              <a:buNone/>
            </a:pPr>
            <a:r>
              <a:rPr lang="ru-RU" sz="1600" dirty="0"/>
              <a:t>• Выявление и поддержка творческих, талантливых учащихся. Предоставление им возможности заявить о себе, поощрение лучших достижений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571612"/>
            <a:ext cx="2880000" cy="423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437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4 Б Новая папка\11111111111111111111111\Фото04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47" r="18051"/>
          <a:stretch/>
        </p:blipFill>
        <p:spPr bwMode="auto">
          <a:xfrm>
            <a:off x="3923927" y="2153859"/>
            <a:ext cx="3240000" cy="28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97122"/>
            <a:ext cx="8820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dirty="0" smtClean="0"/>
              <a:t>Проблема</a:t>
            </a:r>
            <a:r>
              <a:rPr lang="ru-RU" dirty="0"/>
              <a:t>, затронутая в работе -  актуальна, с оригинальным решением. Ценным является творчество, интеллектуальная продуктивность, с обоснованным, необычным решением.</a:t>
            </a:r>
          </a:p>
          <a:p>
            <a:endParaRPr lang="ru-RU" sz="2400" dirty="0" smtClean="0"/>
          </a:p>
          <a:p>
            <a:r>
              <a:rPr lang="ru-RU" dirty="0" smtClean="0"/>
              <a:t>Эта </a:t>
            </a:r>
            <a:r>
              <a:rPr lang="ru-RU" dirty="0"/>
              <a:t>исследовательская </a:t>
            </a:r>
            <a:endParaRPr lang="ru-RU" dirty="0" smtClean="0"/>
          </a:p>
          <a:p>
            <a:r>
              <a:rPr lang="ru-RU" dirty="0" smtClean="0"/>
              <a:t>работа содержит</a:t>
            </a:r>
          </a:p>
          <a:p>
            <a:r>
              <a:rPr lang="ru-RU" dirty="0" smtClean="0"/>
              <a:t> </a:t>
            </a:r>
            <a:r>
              <a:rPr lang="ru-RU" dirty="0"/>
              <a:t>практический раздел, </a:t>
            </a:r>
            <a:endParaRPr lang="ru-RU" dirty="0" smtClean="0"/>
          </a:p>
          <a:p>
            <a:r>
              <a:rPr lang="ru-RU" dirty="0" smtClean="0"/>
              <a:t>основанный </a:t>
            </a:r>
          </a:p>
          <a:p>
            <a:r>
              <a:rPr lang="ru-RU" dirty="0" smtClean="0"/>
              <a:t>на собственных</a:t>
            </a:r>
          </a:p>
          <a:p>
            <a:r>
              <a:rPr lang="ru-RU" dirty="0" smtClean="0"/>
              <a:t> </a:t>
            </a:r>
            <a:r>
              <a:rPr lang="ru-RU" dirty="0"/>
              <a:t>исследованиях автора.</a:t>
            </a:r>
          </a:p>
          <a:p>
            <a:r>
              <a:rPr lang="ru-RU" dirty="0"/>
              <a:t> </a:t>
            </a:r>
            <a:r>
              <a:rPr lang="ru-RU" dirty="0" smtClean="0"/>
              <a:t>Она </a:t>
            </a:r>
            <a:r>
              <a:rPr lang="ru-RU" dirty="0"/>
              <a:t>рекомендуется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обмена опытом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интересах дальнейшего </a:t>
            </a:r>
            <a:endParaRPr lang="ru-RU" dirty="0" smtClean="0"/>
          </a:p>
          <a:p>
            <a:r>
              <a:rPr lang="ru-RU" dirty="0" smtClean="0"/>
              <a:t>повышения </a:t>
            </a:r>
            <a:r>
              <a:rPr lang="ru-RU" dirty="0"/>
              <a:t>уровня 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роектной</a:t>
            </a:r>
          </a:p>
          <a:p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исследовательской</a:t>
            </a:r>
          </a:p>
          <a:p>
            <a:r>
              <a:rPr lang="ru-RU" dirty="0" smtClean="0"/>
              <a:t> </a:t>
            </a:r>
            <a:r>
              <a:rPr lang="ru-RU" dirty="0"/>
              <a:t>деятельности.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96585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67944" y="33187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C:\Users\Admin\Desktop\4 Б Новая папка\11111111111111111111111\Руслан 4кл. Грамота исследова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00108"/>
            <a:ext cx="3600000" cy="49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158" y="1500174"/>
            <a:ext cx="39095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Плесень  </a:t>
            </a:r>
            <a:r>
              <a:rPr lang="ru-RU" dirty="0"/>
              <a:t>скрытно сопровождает нас в течение всей истории существования человечества.  </a:t>
            </a:r>
            <a:endParaRPr lang="ru-RU" dirty="0" smtClean="0"/>
          </a:p>
          <a:p>
            <a:r>
              <a:rPr lang="ru-RU" dirty="0" smtClean="0"/>
              <a:t>Она </a:t>
            </a:r>
            <a:r>
              <a:rPr lang="ru-RU" dirty="0"/>
              <a:t>появилась гораздо раньше самого человека. Плесень остается одной 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загадок нашего мира, </a:t>
            </a:r>
            <a:endParaRPr lang="ru-RU" dirty="0" smtClean="0"/>
          </a:p>
          <a:p>
            <a:r>
              <a:rPr lang="ru-RU" dirty="0" smtClean="0"/>
              <a:t>до </a:t>
            </a:r>
            <a:r>
              <a:rPr lang="ru-RU" dirty="0"/>
              <a:t>конца не изучена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появляется каждый раз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новом качестве. </a:t>
            </a:r>
            <a:endParaRPr lang="ru-RU" dirty="0" smtClean="0"/>
          </a:p>
          <a:p>
            <a:r>
              <a:rPr lang="ru-RU" dirty="0" smtClean="0"/>
              <a:t>Плесень </a:t>
            </a:r>
            <a:r>
              <a:rPr lang="ru-RU" dirty="0"/>
              <a:t>наиболее сильна осенью, так как связана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разложением растительности. </a:t>
            </a:r>
            <a:endParaRPr lang="ru-RU" dirty="0" smtClean="0"/>
          </a:p>
          <a:p>
            <a:r>
              <a:rPr lang="ru-RU" dirty="0" smtClean="0"/>
              <a:t>Разве </a:t>
            </a:r>
            <a:r>
              <a:rPr lang="ru-RU" dirty="0"/>
              <a:t>это </a:t>
            </a:r>
            <a:r>
              <a:rPr lang="ru-RU" dirty="0" smtClean="0"/>
              <a:t>не </a:t>
            </a:r>
            <a:r>
              <a:rPr lang="ru-RU" dirty="0"/>
              <a:t>интересно</a:t>
            </a:r>
            <a:r>
              <a:rPr lang="ru-RU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30748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192</Words>
  <Application>Microsoft Office PowerPoint</Application>
  <PresentationFormat>Экран (4:3)</PresentationFormat>
  <Paragraphs>36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Вести с конкурса проектов и учебно-исследовательских работ учащихся                    «Ярмарка идей»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Технологический стресс и проблемы здоровья, профилактика проблем здоровья</dc:title>
  <dc:creator>Admin</dc:creator>
  <cp:lastModifiedBy>Tich16</cp:lastModifiedBy>
  <cp:revision>86</cp:revision>
  <dcterms:created xsi:type="dcterms:W3CDTF">2015-01-04T16:13:23Z</dcterms:created>
  <dcterms:modified xsi:type="dcterms:W3CDTF">2015-01-12T11:28:11Z</dcterms:modified>
</cp:coreProperties>
</file>