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5" r:id="rId4"/>
    <p:sldId id="264" r:id="rId5"/>
    <p:sldId id="276" r:id="rId6"/>
    <p:sldId id="266" r:id="rId7"/>
    <p:sldId id="268" r:id="rId8"/>
    <p:sldId id="274" r:id="rId9"/>
    <p:sldId id="275" r:id="rId10"/>
    <p:sldId id="272" r:id="rId11"/>
    <p:sldId id="271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39" d="100"/>
          <a:sy n="39" d="100"/>
        </p:scale>
        <p:origin x="-9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61DC0-99AA-4C6C-BB7D-4811BE0B5E5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1257-F225-42B4-B9A8-A6B8C85AD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D6A-AAD3-4D27-B233-1C338DAD09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D6A-AAD3-4D27-B233-1C338DAD09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61257-F225-42B4-B9A8-A6B8C85ADD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>
                <a:alpha val="77000"/>
              </a:srgbClr>
            </a:gs>
            <a:gs pos="50000">
              <a:srgbClr val="00B0F0">
                <a:alpha val="22000"/>
              </a:srgbClr>
            </a:gs>
            <a:gs pos="100000">
              <a:srgbClr val="92D050">
                <a:alpha val="4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2476-A7AB-47B6-BF2C-55EB9FD52ACD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1"/>
            <a:ext cx="6915176" cy="135729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Родительское собрание №1</a:t>
            </a:r>
            <a:br>
              <a:rPr lang="ru-RU" sz="3600" dirty="0" smtClean="0"/>
            </a:br>
            <a:r>
              <a:rPr lang="ru-RU" sz="3600" dirty="0" smtClean="0"/>
              <a:t> 1 класс </a:t>
            </a:r>
            <a:r>
              <a:rPr lang="ru-RU" sz="3600" dirty="0" err="1" smtClean="0"/>
              <a:t>МОУКраснознаменская</a:t>
            </a:r>
            <a:r>
              <a:rPr lang="ru-RU" sz="3600" dirty="0" smtClean="0"/>
              <a:t> </a:t>
            </a:r>
            <a:r>
              <a:rPr lang="ru-RU" sz="3600" dirty="0" smtClean="0"/>
              <a:t>СОШ</a:t>
            </a:r>
            <a:endParaRPr lang="ru-RU" sz="3600" dirty="0"/>
          </a:p>
        </p:txBody>
      </p:sp>
      <p:pic>
        <p:nvPicPr>
          <p:cNvPr id="2050" name="Picture 2" descr="C:\Users\Верунчик\Pictures\род.собр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66140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072074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Если Вы хотите вырастить хороших детей, тратьте на них в два раза меньше денег и в два раза больше времени.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2.gstatic.com/images?q=tbn:ANd9GcRMmbKYFXesg8UOEMQbp8SDSy6HW2IP3RTK8yXYv2BeVfbuEo15_g"/>
          <p:cNvPicPr>
            <a:picLocks noChangeAspect="1" noChangeArrowheads="1"/>
          </p:cNvPicPr>
          <p:nvPr/>
        </p:nvPicPr>
        <p:blipFill>
          <a:blip r:embed="rId2" cstate="print"/>
          <a:srcRect l="4947" t="17247" r="3541" b="10204"/>
          <a:stretch>
            <a:fillRect/>
          </a:stretch>
        </p:blipFill>
        <p:spPr bwMode="auto">
          <a:xfrm>
            <a:off x="4929190" y="1000108"/>
            <a:ext cx="2643206" cy="3067427"/>
          </a:xfrm>
          <a:prstGeom prst="rect">
            <a:avLst/>
          </a:prstGeom>
          <a:noFill/>
        </p:spPr>
      </p:pic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286807" cy="63579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1142984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Портфолио учащихся - система оценивания по ФГОС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5429264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7" cy="63579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5" y="107154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Разное…</a:t>
            </a:r>
          </a:p>
          <a:p>
            <a:r>
              <a:rPr lang="ru-RU" sz="2400" b="1" i="1" dirty="0" smtClean="0"/>
              <a:t>Вопросы и ответы.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5429264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214678" y="857232"/>
            <a:ext cx="514353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Трудно детей своих воспитать.</a:t>
            </a:r>
            <a:br>
              <a:rPr lang="ru-RU" sz="2000" b="1" dirty="0"/>
            </a:br>
            <a:r>
              <a:rPr lang="ru-RU" sz="2000" b="1" dirty="0"/>
              <a:t>Многое нужно для этого знать.</a:t>
            </a:r>
            <a:br>
              <a:rPr lang="ru-RU" sz="2000" b="1" dirty="0"/>
            </a:br>
            <a:r>
              <a:rPr lang="ru-RU" sz="2000" b="1" dirty="0"/>
              <a:t>Родителям я хочу пожелать: </a:t>
            </a:r>
            <a:br>
              <a:rPr lang="ru-RU" sz="2000" b="1" dirty="0"/>
            </a:br>
            <a:r>
              <a:rPr lang="ru-RU" sz="2000" b="1" dirty="0"/>
              <a:t>детям всегда во всём помогать,</a:t>
            </a:r>
            <a:br>
              <a:rPr lang="ru-RU" sz="2000" b="1" dirty="0"/>
            </a:br>
            <a:r>
              <a:rPr lang="ru-RU" sz="2000" b="1" dirty="0"/>
              <a:t>В школу с утра ребёнка собрать, </a:t>
            </a:r>
            <a:br>
              <a:rPr lang="ru-RU" sz="2000" b="1" dirty="0"/>
            </a:br>
            <a:r>
              <a:rPr lang="ru-RU" sz="2000" b="1" dirty="0"/>
              <a:t>напутствие доброе вовремя дать,</a:t>
            </a:r>
            <a:br>
              <a:rPr lang="ru-RU" sz="2000" b="1" dirty="0"/>
            </a:br>
            <a:r>
              <a:rPr lang="ru-RU" sz="2000" b="1" dirty="0"/>
              <a:t>Умную книжку успеть прочитать, </a:t>
            </a:r>
            <a:br>
              <a:rPr lang="ru-RU" sz="2000" b="1" dirty="0"/>
            </a:br>
            <a:r>
              <a:rPr lang="ru-RU" sz="2000" b="1" dirty="0"/>
              <a:t>а в выходной не забыть погулять,</a:t>
            </a:r>
            <a:br>
              <a:rPr lang="ru-RU" sz="2000" b="1" dirty="0"/>
            </a:br>
            <a:r>
              <a:rPr lang="ru-RU" sz="2000" b="1" dirty="0"/>
              <a:t>Собрания также все посещать, </a:t>
            </a:r>
            <a:br>
              <a:rPr lang="ru-RU" sz="2000" b="1" dirty="0"/>
            </a:br>
            <a:r>
              <a:rPr lang="ru-RU" sz="2000" b="1" dirty="0"/>
              <a:t>школе (по мере сил) помогать;</a:t>
            </a:r>
            <a:br>
              <a:rPr lang="ru-RU" sz="2000" b="1" dirty="0"/>
            </a:br>
            <a:r>
              <a:rPr lang="ru-RU" sz="2000" b="1" dirty="0"/>
              <a:t>Чтобы болезней всех избежать,</a:t>
            </a:r>
            <a:br>
              <a:rPr lang="ru-RU" sz="2000" b="1" dirty="0"/>
            </a:br>
            <a:r>
              <a:rPr lang="ru-RU" sz="2000" b="1" dirty="0"/>
              <a:t>надо ещё малышей закалять</a:t>
            </a:r>
            <a:r>
              <a:rPr lang="ru-RU" sz="2400" b="1" dirty="0"/>
              <a:t>!</a:t>
            </a:r>
          </a:p>
        </p:txBody>
      </p:sp>
      <p:pic>
        <p:nvPicPr>
          <p:cNvPr id="3074" name="Picture 2" descr="C:\Users\Верунчик\Pictures\дети аним\deti_nov_1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1975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3108" y="5500702"/>
            <a:ext cx="286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</a:t>
            </a:r>
            <a:r>
              <a:rPr lang="ru-RU" smtClean="0"/>
              <a:t>за сотрудничество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620888"/>
          </a:xfrm>
        </p:spPr>
        <p:txBody>
          <a:bodyPr/>
          <a:lstStyle/>
          <a:p>
            <a:r>
              <a:rPr lang="ru-RU" dirty="0" smtClean="0"/>
              <a:t>Есть много достойных профессий. </a:t>
            </a:r>
          </a:p>
          <a:p>
            <a:r>
              <a:rPr lang="ru-RU" dirty="0" smtClean="0"/>
              <a:t>Почётнее - быть педагогом!</a:t>
            </a:r>
          </a:p>
          <a:p>
            <a:r>
              <a:rPr lang="ru-RU" dirty="0" smtClean="0"/>
              <a:t>Работать по совести, с честью,</a:t>
            </a:r>
          </a:p>
          <a:p>
            <a:r>
              <a:rPr lang="ru-RU" dirty="0" smtClean="0"/>
              <a:t>Я – выбрала эту работу!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371600" cy="1752600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0"/>
            <a:ext cx="1956105" cy="2880320"/>
          </a:xfrm>
          <a:prstGeom prst="rect">
            <a:avLst/>
          </a:prstGeom>
        </p:spPr>
      </p:pic>
      <p:pic>
        <p:nvPicPr>
          <p:cNvPr id="6" name="Рисунок 5" descr="Рисунок3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21088"/>
            <a:ext cx="281468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857233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Знакомство</a:t>
            </a:r>
            <a:endParaRPr lang="ru-RU" sz="4800" dirty="0"/>
          </a:p>
        </p:txBody>
      </p:sp>
      <p:pic>
        <p:nvPicPr>
          <p:cNvPr id="9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7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2572544"/>
            <a:ext cx="3024336" cy="359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5048" y="620688"/>
            <a:ext cx="80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Мое педагогическое кредо:</a:t>
            </a:r>
          </a:p>
          <a:p>
            <a:r>
              <a:rPr lang="ru-RU" sz="2400" i="1" dirty="0" smtClean="0"/>
              <a:t>Ученик, это не сосуд который надо наполнить знаниями, а  факел, который надо зажечь! </a:t>
            </a:r>
          </a:p>
          <a:p>
            <a:r>
              <a:rPr lang="ru-RU" sz="2400" i="1" dirty="0" smtClean="0"/>
              <a:t>Только из любви и света создается человек!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Заполнение социальных паспортов- знакомство.</a:t>
            </a:r>
            <a:endParaRPr lang="ru-RU" dirty="0"/>
          </a:p>
        </p:txBody>
      </p:sp>
      <p:pic>
        <p:nvPicPr>
          <p:cNvPr id="34818" name="Picture 2" descr="C:\Users\Верунчик\Pictures\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26" y="1485880"/>
            <a:ext cx="3014690" cy="3014690"/>
          </a:xfrm>
          <a:prstGeom prst="rect">
            <a:avLst/>
          </a:prstGeom>
          <a:noFill/>
        </p:spPr>
      </p:pic>
      <p:pic>
        <p:nvPicPr>
          <p:cNvPr id="34820" name="Picture 4" descr="http://img-kiev.fotki.yandex.ru/get/5013/65351383.16/0_6c437_a1d4310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41529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628" y="1571612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1……</a:t>
            </a:r>
          </a:p>
          <a:p>
            <a:r>
              <a:rPr lang="ru-RU" sz="2000" dirty="0" smtClean="0"/>
              <a:t>2….</a:t>
            </a:r>
          </a:p>
          <a:p>
            <a:r>
              <a:rPr lang="ru-RU" sz="2000" dirty="0" smtClean="0"/>
              <a:t>3…..</a:t>
            </a:r>
          </a:p>
          <a:p>
            <a:r>
              <a:rPr lang="ru-RU" sz="2000" dirty="0" smtClean="0"/>
              <a:t>4…..</a:t>
            </a:r>
          </a:p>
          <a:p>
            <a:r>
              <a:rPr lang="ru-RU" sz="2000" dirty="0" smtClean="0"/>
              <a:t>5…..</a:t>
            </a:r>
          </a:p>
          <a:p>
            <a:r>
              <a:rPr lang="ru-RU" sz="2000" dirty="0" smtClean="0"/>
              <a:t>6…..</a:t>
            </a:r>
            <a:endParaRPr lang="ru-RU" sz="2000" dirty="0"/>
          </a:p>
        </p:txBody>
      </p:sp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286807" cy="6357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857232"/>
            <a:ext cx="30003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/>
              <a:t>Выборы</a:t>
            </a:r>
            <a:endParaRPr lang="ru-RU" sz="4800" i="1" dirty="0"/>
          </a:p>
          <a:p>
            <a:r>
              <a:rPr lang="ru-RU" sz="2800" dirty="0" smtClean="0"/>
              <a:t>родительского</a:t>
            </a:r>
            <a:r>
              <a:rPr lang="ru-RU" sz="4800" dirty="0" smtClean="0"/>
              <a:t> </a:t>
            </a:r>
            <a:r>
              <a:rPr lang="ru-RU" sz="2800" dirty="0" smtClean="0"/>
              <a:t>комитета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5143512"/>
            <a:ext cx="614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2</a:t>
            </a:r>
            <a:endParaRPr lang="ru-RU" sz="6600" dirty="0"/>
          </a:p>
        </p:txBody>
      </p:sp>
      <p:pic>
        <p:nvPicPr>
          <p:cNvPr id="29698" name="Picture 2" descr="C:\Users\Верунчик\Pictures\анимэшки\0_4c794_f41e50f5_S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421054"/>
            <a:ext cx="2357454" cy="214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t3.gstatic.com/images?q=tbn:ANd9GcSUNYJnYwgQiTD7EHh-IKp0lK5XnQ5ZsTHiCbfuyTnsNi50g0D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ED8E4"/>
              </a:clrFrom>
              <a:clrTo>
                <a:srgbClr val="CED8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928802"/>
            <a:ext cx="1357322" cy="1809764"/>
          </a:xfrm>
          <a:prstGeom prst="rect">
            <a:avLst/>
          </a:prstGeom>
          <a:noFill/>
        </p:spPr>
      </p:pic>
      <p:sp>
        <p:nvSpPr>
          <p:cNvPr id="35846" name="AutoShape 6" descr="data:image/jpeg;base64,/9j/4AAQSkZJRgABAQAAAQABAAD/2wBDAAkGBwgHBgkIBwgKCgkLDRYPDQwMDRsUFRAWIB0iIiAdHx8kKDQsJCYxJx8fLT0tMTU3Ojo6Iys/RD84QzQ5Ojf/2wBDAQoKCg0MDRoPDxo3JR8lNzc3Nzc3Nzc3Nzc3Nzc3Nzc3Nzc3Nzc3Nzc3Nzc3Nzc3Nzc3Nzc3Nzc3Nzc3Nzc3Nzf/wAARCACgAHgDASIAAhEBAxEB/8QAGgABAAMBAQEAAAAAAAAAAAAAAAIDBAEFBv/EADEQAAICAQMCBAQFBAMAAAAAAAABAgMRBCExEnEiQVFhEzKBkQUUIzNSJILB0ZKi8P/EABgBAQEBAQEAAAAAAAAAAAAAAAABAgME/8QAHBEBAQEBAAIDAAAAAAAAAAAAAAECEQMxEhNB/9oADAMBAAIRAxEAPwD74AHVzAAAAAAFlcOuWHlGr8lDEfFLcx8439emEHdX+h8u+/mcLnU16TWLn2AA0yAAAAAAAAA6k20kstknVPhLLAgWV0zs+VPDzhvjJKFMm8SS7cGiFdkZZ65Tj5dT3XsXi8U0Z63nZ53Xoehv4SmWmlOSnU1Gb56llP7cCP5iMumyvfycZJo89zZXompY8/8AFM5fcqps64Zaaxsm/P3/APeh6Go0c7H1XSXT/GPL+v8AozXRti0qF0449MG/Fiy21ny6lkkVg5OOpSzL4cpeeFggp2RaVteE/NHXjgsABAAAAAv01fU+qSyvJeoFumpccNrxy49ka3XCM0orZLHdk6K2vFL5mSt2ce5Vil1p7PnyZyPUtmXuOTmCNEJY8jsnGTy0/ucwMDo5N7bIzTTbNTRXKO4Gf4aXkSVUbJQi/Xn6E5LHJKEcyj7P/BUZLKuqE4YxZXuvdMyHq6mPTdCxdn2MOrq+HY2l4ZboMqAAQW0Uu6eFwuWenXWl4YrZFejjBVJweV59zVCDW7CpRWEV3fPEuSKpPNmPQKY2y2dSFmyRKG6yFc6TvSSOEEXEhKJaRYGO9ctvBLSKSeJPKxlMm0pOyuXYjo04Nx+xUW6iOYopur+JVj7GuccxKUtixHjyi4yaezBq1decyXqCcRmqtnTLqreH6eTPX0mtruxGXgs/i3z2PFAH0jxhsyQn1aiWHsYa9dbGrom+pLhvkt/DpSstnKXOy7BWy94SRZHZRRTc/HFe5dDlsKkAgRXGRmSZCb2YFFr6boS8pLH2KIaiNepxN4T/ANl2o/ahL0Zh1XEX7s0le0l1LK4IyjGMXJtJLdtnnafX/Cq6ZxcmuEjPqNVZqH43iPlFcETqWp1Cm3GvPRnl+YMwCAAAHofhe3U/c889H8O2rbBF9r/VRoW0TKvFejTzJINLFwDpxkVxlNrwXPgou3hn0ArtWdO0efe/BHuelzU/c829eD6lZqgABAAAAAAN+heKTAbqdtPB+wg0afeyTNEN7exn0u0G/cuo3lJitReGMnHwRXJcFT8SaLJ/I8clcHkCmt+Bow6jhr3NjfTKXcx6l89ys1nAAQAAAAADZW/6eHYxmqt/oRXcsGyt9NKLqNoJmdvwxijStoolaWhnFwJMg56opqeJuJZkom+m6MvUohbtZLsYb3t9TfqdpRl9Dz7/APISqgAEAAAAAA0VftwXuZzTVh11/UsGmHisXsa29kjNpotvJe0+qKJVXLgjJkknghLOQqLeCm/eGVyty+SeCiS3afDAhe+ulMw2vODXHLrcH5MxTZfxKgACIAAAAABONkorC4538iAA2afWRr+eL7o0R11DlluX/E8sAe2tdpsfu/8AVkJ67TZ2sb/tZ44C9etLXUfyk/7WUT1lb3ipfYwAHWmepTbcYvLWNzO3k4AgAAAAA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data:image/jpeg;base64,/9j/4AAQSkZJRgABAQAAAQABAAD/2wBDAAkGBwgHBgkIBwgKCgkLDRYPDQwMDRsUFRAWIB0iIiAdHx8kKDQsJCYxJx8fLT0tMTU3Ojo6Iys/RD84QzQ5Ojf/2wBDAQoKCg0MDRoPDxo3JR8lNzc3Nzc3Nzc3Nzc3Nzc3Nzc3Nzc3Nzc3Nzc3Nzc3Nzc3Nzc3Nzc3Nzc3Nzc3Nzc3Nzf/wAARCACgAHgDASIAAhEBAxEB/8QAGgABAAMBAQEAAAAAAAAAAAAAAAIDBAEFBv/EADEQAAICAQMCBAQFBAMAAAAAAAABAgMRBCExEnEiQVFhEzKBkQUUIzNSJILB0ZKi8P/EABgBAQEBAQEAAAAAAAAAAAAAAAABAgME/8QAHBEBAQEBAAIDAAAAAAAAAAAAAAECEQMxEhNB/9oADAMBAAIRAxEAPwD74AHVzAAAAAAFlcOuWHlGr8lDEfFLcx8439emEHdX+h8u+/mcLnU16TWLn2AA0yAAAAAAAAA6k20kstknVPhLLAgWV0zs+VPDzhvjJKFMm8SS7cGiFdkZZ65Tj5dT3XsXi8U0Z63nZ53Xoehv4SmWmlOSnU1Gb56llP7cCP5iMumyvfycZJo89zZXompY8/8AFM5fcqps64Zaaxsm/P3/APeh6Go0c7H1XSXT/GPL+v8AozXRti0qF0449MG/Fiy21ny6lkkVg5OOpSzL4cpeeFggp2RaVteE/NHXjgsABAAAAAv01fU+qSyvJeoFumpccNrxy49ka3XCM0orZLHdk6K2vFL5mSt2ce5Vil1p7PnyZyPUtmXuOTmCNEJY8jsnGTy0/ucwMDo5N7bIzTTbNTRXKO4Gf4aXkSVUbJQi/Xn6E5LHJKEcyj7P/BUZLKuqE4YxZXuvdMyHq6mPTdCxdn2MOrq+HY2l4ZboMqAAQW0Uu6eFwuWenXWl4YrZFejjBVJweV59zVCDW7CpRWEV3fPEuSKpPNmPQKY2y2dSFmyRKG6yFc6TvSSOEEXEhKJaRYGO9ctvBLSKSeJPKxlMm0pOyuXYjo04Nx+xUW6iOYopur+JVj7GuccxKUtixHjyi4yaezBq1decyXqCcRmqtnTLqreH6eTPX0mtruxGXgs/i3z2PFAH0jxhsyQn1aiWHsYa9dbGrom+pLhvkt/DpSstnKXOy7BWy94SRZHZRRTc/HFe5dDlsKkAgRXGRmSZCb2YFFr6boS8pLH2KIaiNepxN4T/ANl2o/ahL0Zh1XEX7s0le0l1LK4IyjGMXJtJLdtnnafX/Cq6ZxcmuEjPqNVZqH43iPlFcETqWp1Cm3GvPRnl+YMwCAAAHofhe3U/c889H8O2rbBF9r/VRoW0TKvFejTzJINLFwDpxkVxlNrwXPgou3hn0ArtWdO0efe/BHuelzU/c829eD6lZqgABAAAAAAN+heKTAbqdtPB+wg0afeyTNEN7exn0u0G/cuo3lJitReGMnHwRXJcFT8SaLJ/I8clcHkCmt+Bow6jhr3NjfTKXcx6l89ys1nAAQAAAAADZW/6eHYxmqt/oRXcsGyt9NKLqNoJmdvwxijStoolaWhnFwJMg56opqeJuJZkom+m6MvUohbtZLsYb3t9TfqdpRl9Dz7/APISqgAEAAAAAA0VftwXuZzTVh11/UsGmHisXsa29kjNpotvJe0+qKJVXLgjJkknghLOQqLeCm/eGVyty+SeCiS3afDAhe+ulMw2vODXHLrcH5MxTZfxKgACIAAAAABONkorC4538iAA2afWRr+eL7o0R11DlluX/E8sAe2tdpsfu/8AVkJ67TZ2sb/tZ44C9etLXUfyk/7WUT1lb3ipfYwAHWmepTbcYvLWNzO3k4AgAAAAA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http://images.tiu.ru/3802907_w200_h200_211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FC8D1"/>
              </a:clrFrom>
              <a:clrTo>
                <a:srgbClr val="BFC8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1428750" cy="1905000"/>
          </a:xfrm>
          <a:prstGeom prst="rect">
            <a:avLst/>
          </a:prstGeom>
          <a:noFill/>
        </p:spPr>
      </p:pic>
      <p:sp>
        <p:nvSpPr>
          <p:cNvPr id="35854" name="AutoShape 14" descr="data:image/jpeg;base64,/9j/4AAQSkZJRgABAQAAAQABAAD/2wCEAAkGBhQRERMUExQWFBUVGCAaGRYYGSAcHhwgHhscHhYXGSAcHCYgGx0jIB0gHy8gIygpLCwsHSAyNTAqNSYrLCkBCQoKDgwOGg8PGiwkHyQpKSosLCwsLC8tKS0sKSksLCwvKSwtLC8wLCwsLSksLCwvLCwsLCwtKSksKiwsLCksLP/AABEIAMABBgMBIgACEQEDEQH/xAAcAAACAwADAQAAAAAAAAAAAAAABgQFBwECAwj/xABFEAACAgAEBAQDBQUDCwQDAAABAgMRAAQSIQUGMUETIlFhBzJxFCNCgZFSYnKh8LHB0RUXQ1NjgpKisuHxJDOzwhY0k//EABoBAQADAQEBAAAAAAAAAAAAAAABAgMEBQb/xAAxEQACAQIEBAQEBwEBAAAAAAAAAQIDEQQSITETQVHwBWFxgSKRobEUIzLB0eHxQhX/2gAMAwEAAhEDEQA/ANxwYMGADBgx1ZqxDdgdsBOPAZxSLBH9d8AlBAIIIO4I6Yz4sbaMHEuZrHEcxIJ9DiuzmcAODh3EFYkA9d/8f7seK/EL11C5RS1LOLNAnT0arr29ce+KXMy6Jo37bqfzr/z+WLkY9TDVuImnumWTuc4MGDHWSGDBgwAYMGDABgxFh4rC7tGksbOvVA4LD6gGxiVgAwYMGADBgwYAMGDBgAwYMGADBgwYAMGDBgAwYMGADBgwYAMGDBgAx4zqrAhqIPY/98exxSZrNPWpAH+90kEAeWwG3/d3N96xz4ipw6bla6IuTVKjYbDt6DFNmuJtGZERdZADKAaBJLWL6DoDfvjtxSF5VKxTGJuzBEb9Qw8w/Q4p+ZoM0Yo5MuInzCKL1qdJK7SfKwIsWQCe3Y748KrKUrZX/hLV0U3MnMph2e1Zux9PUev1GKjgPNZ8ZTq6H9fUfpi+zPFQ+S8TiUUAUyBVS/HVz+0AVBWqJIBY0p/NQ41LkvEasplnhCBi8AMTqTelFaIjUx22KggHcGt60PD+Jqk79eXzuYuUU7Gv50h4wRuNiPof+xxN5dz/AI2XRrsi0Y/vIxR/5qcKHK/FomyqQRlz4aBfOwJ+hI6kdLodMWHIObGvOQ/sTuw/Njf88ehgU4VqkJb2Xf1LQHHBgwY9c0DBii5k52ynD9H2mYR+I2lRRY+5IUEgC+p9cUHMfxbysMcb5aWHNEvTxo/nCAEswHY7V5qG+AHzGTfFP4l6NeUyz7jaWRT+sakf8x/L1pG5j+NGfn1BJlgRiaSJRro3QLsWPSvMoBvsMZ/LxZ+gY/kf6vEgsEzoZwwsMu4ZTRHuCNx+WNE5P+IueSeBPGM6PIsbJKQdmYLat8wYXe5N+hvGPpOQbw8/DiQtxDJV/rST2oCNyTt6AE4ncg+ooZQyhh0IsY74peW+IeIJUIoxsK9aZQ2/WiG1LVnpi6xUkMGDBgAwYMGADBgwYAMGDBgAwYMGADBgwYAMGDBgAwYMGAPLMy6UZvQE/phQ4lxZjmoow5VHsE1Q1DQyJqom2AfewBYFXhp4lIAhB31bV631/lhTykmbM6Cb7qFI/NWkhntaBNlvU3sDeOXGKPAbe/LXu5lKbU0jy4vmJYY9Gpt2ZmkKtIKZiQPK4ZAt7EWu3UYg8l8TmCyh51nRaaPuVWqIZi7M3ZhqJYb7kGgy8QhLRuFAOoVu2wv5t9622rbFLmTlcjHr8DU4XSxC0xB+bc9uv12GPJjF8OyazN2S5+R0TrQd3NNO17rb5fw/YquduDjNKjB2Twyfu1I021b7r12IHYUwGFThHCPtEojjHkQ+W9wT0eZvWqKr6kdgRi+5ilEuVR4ZrDzKNS9lEbkrJsdDAMxHTcDffdezXFpeHu8calJHjHmbT5AwGgqo21AXQaq22NUfVwfFjhXTi/i1snpbr9zieVyUkt+ZI4vx48NzUscOiQ+H1P4XbepNIosgF1tYcXv1tfh3xuSPPospLtmAVdjV6irSaj/wVQ6XjOOH5UzOq7nXIoJN2dROsm976k3v1vti84Fxnw8yub6xxStKT7O8hQfXTsMdtDDpa7ycbN9bGs5KK90fSGPDO5tIo3kkOlEBZj6AdceqPYBHQi8K/HeZ8hKrwTTRlN/EBJApN2F7BulUCe+KmpjPOedQZmRokDZeZi1THzMWJZiCbFWdl32rfCvm5oYlfw1ZWJLBT+zVMvfT5rIOJnFucDneJfa3j1Rp5YYAQulaIgXba7ot9T7Y5fhOYSbPSu+qTLtGHdSSBIxNBTd0hGj8u2LXIKcZBkQOkqun4ho3U/wsD+uPDO8NJJ1I0bbf6NlHQbkVQv2rGv8Aws5YyudyucaZtU7+WRSaMY6xuvemNtq6Eiq8uLiXlhYsskSlnjhQhZJVtgtirCrQrWKX9kb9MUbJPnQ5dvS/pv8A2Y0f4R8NJzJlIGmGNl3r55FoAWDuF1EkDax2Jw38M5My8plkkhVxrIW12AF7A6gbsrv+VCwcMOQyscSiOJVRV/AtAC/3UHf3OLx6gu+XQFzLtRuRQt+ajpJK7N9T0HfDZjMslxbTnYRRCpIqsdPVpPIncnq35AMT2rTcQ2m9AGDBji8QAOIRlRWLuwUMQg1GgST5Rv3J2GPXN5jSDhG4Fz1lszxF4ZJAjw6o4kJpHbX5zZNPICooUCPNWrc48+dXiYhU4/8AOr9Xp9r+9i1rK5oWDHAxzj0CoYMGKzmDmODIwmbMOEQbDuWPZVA3Zj6DAFngxmOZ+OUSsKykzIep1oGHvpJr/mw8cvc0ZfPR+Jl5A4GzL0ZD+y6ndTgC2wYMGADBgwYAMGDHlmZwiMx6KL/7D1PtgCp4xnCJECiyDsLo2QTt6/qOm5AF4o+HxEZiR3mVrVUSOOW9IFkkix5yTd+lem8DmbKSmDxRqMrt50FkEylVVTXZBQ32rV+dnwbhEeWRUBUOat7Fu3r6jpsN9hjzPFKsFCME1fn/AL+31MI5uI77cv8AC4MhPQ2fY/2j8jij45xiOMiOdVKyDZdNg18w3GljRvR1NH2xa5icgeah31AWP5X63hA5p4lI/jRMA8LkMspNGMAAtQIDEjcjbyn2JGPOwFB1arvy1etr8tPTffW2harLKtCLmePKjzIqh4NJZUU0LT7wewBA0+nmOELNM8kkkrnUzsWY+9n13AoACrFAV0w3LwGfMkQwlR5dc4J0qNTEgM1Emzq8o7CztjtLyJQhMmcg0yMVTR5tWwtEYkAkaSe/92PqqNCnBqcfR9Wuvv8AXRnPmbTjYWuErohmn/1YKp7uw0rXrWr67rjnMZcmHK5NFPiZqQGhv5aEcOw6CvP9LOLbiTQNHlY4WIy/mlZiKJSMW7GwCCzMB0Hy7Ybfg9wiSaabiUqaUkHhwAjfTYtl9AAAu3XzdqxdSya9DW2Y0vPZ+PKwF5G0pGo3+mwA9zjCOcp4xD4eTy9vJK0kzSbFb6RRjUaU3faq6b7aNzhx3KPIviyiRcv94kKEnxJVvSrkeUC62Y11vYm8Qz0OZkzjZqcFmlfVIUIpbBFAA2Qu1ddl/XBG5xwLg6OzMaMaEjSTV7UzdDsLC/TVuKxa8AycHjzvmiUBSWNA6kksyFY2Dm9PrqNbmr2xFzHB7j8NGBIX8NOK6Fq3IG4G9btW+L7K8uycSCtEGhiB0TTO6siN4hfREtmRmAcBRS33G+56Ab+QeGxDKZfMpFcz5ZI5CrHzgEUrKWCFi2newStjHTj+SkTU6EgkswY6XFhmEbEBixDsC6kEfN2NjDGmXhj0pAQoVECjVFtQKQeV7IYAO+qrYwkbgABZ4zxNX3jooBaaStFa0x6Sq0QQNY2NEqOhxRrQEDJ8ZljGk+GVG2yjUegOzKSbpejGyo9MS4eLSNrKAMWYizsPLQIFdQDYuiCQSNjhajQu2gEqTdUShG5DsQpCk2CI2H4mJA+6OGTh2R1MEEciKKAqQKqgdAAklgdgKxVav0L2JXAss327L6jekmWSundYhW/VmZvW09NsaxhJyGVSAroUamdbs3ZLKoJ9aw25jM0Qt0xBq/63xFWpGlHNLYi1z1klAwlz57/KcbiOXMZRoJGSVATGzAD5CSNgw0nWvTse+InC+K5l86BJI7IAytqRVCnsuxO90R2oH6H35v4jJFlnIZUnZCoZaHU/NZ7IDddNVY+cxHiMqsssNNdP7NIwK+TmNczNHk8u4hbQW23K1tddzZ2v3JxkGf5daB3SUEujEMfU384PXf5r6742TlfIrLl1aZIhVvHLCpDITuaIs3fpsRsRWK/nTlZsyA2pfEA2kIpZB1AfSNjvYI/8VwWKjhqnxvSW78++RecdC++F/Ov2yDwZnvMQgAk7GRPwye5/C3uLoBhh4vHybxnKyQOA6tFIN1NlT03KMD5hv1Un0xTZrmHNEaWzM7D0MrkfzbH1CkpK62Oc+puaviHk+HoTNKC9eWJCGdj6UOn1ahj5y5n53m4lmvHnNAbRxA+WNb+UepPdu59gAFDVjkPiQMUnEi61f5/19Pp+eJnKwzkc3j5KleMXZNah+wf2laiK/PsDik4ZH4jV6n/zjTeSgDDIwreQgX2C0oH02J/M448diHh6Lmt9EWirs3bhOcaaCKRkMbOisUPVSQCVP0xLwuci58SZYpdmFyh+hAdfy0uB+WGPHRSqcSCmuaTIYYMGDGhAYV+aOPpHIkLOqKbLM5AANfdjci96bb2wxZzNCNGduigk/ljDOO8TaWZ5S1Mx1ddJABuvyAIH0GLR01KyTeiHvjnMr5cwroQliWYXdJuBTKRuT5rIPfbHbM80oBGwVtN21UdttrXY9/TGYJnGStLtQoABjXUDpZ/YPbv70fM8QlGkM25qzXvGOpA/eG3Wz74sqeFdnUp3evo/Y46lLEOTyz0006e5qUHOMT+VUkba2IUDtdAbknbp7HfCtxriCyaSImhQDVIXXTsKOkGl1X0qj16joUwcUkJHnYA6dgavaK9lC2AWPZhubI6Yr3zJNMWLGrFm/wDVnUPbc+YUBe4OOdYbD055qMWvftG1OFTL+Y7vyHvk3Ohocy8kvhKzq0rWL8PSwEYP4bNLYBJWwtEhhXs/Co0CK08uiQOpZTsNqj3AtNt7FnezhWyuaZVaMHZ61+p0E1f573sD1GIym2ArdjQA7k7gV+0T2F319selmTs+un2MsjV10NB5J4DDxTOzahpyuXjjHggVrDPIwVj+FdSlio60osAEF9z/ADvlo5zltXgpGgOsjShFXoU9gF3vYHoDir+GfKMuVgkMtK+ZYMydNKrsqE9z5iT23AF9TK5o4GM3F4ahElUqY2kJ0EWdceoKSBW/TqBtXTklrI6o7GTc3cZfiZKxJHFlI31xRqqgvQPnkO51Gz22B3BOFyOOSAikNeUFKu92+Wj8x8oFHv07YfOYvhJpCmOGQNYGqMaq2Nt5bHWq6Eaj2UXCHCn4fIkkkDzOlFVvTRFEMVQMGI2IG2+BYncAQcOzM0WbNCZBGX1WsZ+bSWK2Qx0gHqCK77PEHB4stDMsRKrNKJraRQNVJGixkiwNekWVbehvey1ksm2caMzRsF1pJpdgCrE6lBuiCD1B9KN9MdObeao8tF9nyuoTOLI2On98hdiT1Fj3PQA5SnYlIZZeKkpJoelGqMENRUhVUHyxitMYd+2lyRvYpI4vxUQx6msbi1JpumpY0rYsPIp6gBSx9CpcM5vmycLxNEzoWLAuXQ21F7NU2oqOu+7b+Y4kwTB1bMSyLPIwolT5YQ7AFEU0dRBNtX67k5Ocufffdy1kM/DYyqKHUNNNuU7dPLGLukRe9ep3J3ZcpxnLZdhAH1SDrHGGkcepZVBKDf8AFQFj1wv8Lziw/fygtNILSIdQt+RBfQsf1PspOLflrgfhhiNOo+aWQeVbJJY79BZJA3OObF4pYaKsrt93NKcM+rdkjtyHwCd+Jy5zNMwsu0UN2FUeVCwBoEKQAPUk9ej7m88ZxUL6GQgnUhP5Hce4od+uIHDjE4mSJZI/KFacCie6gFhbVqJFArv1xA5oWWHwly7MpeJo9SgEjTpKtXS6LfrePGrYuddKN7X35Ly87K3uRKy1RbzQD7QkqtRZSpSgdxR1mugUXd9SU6Xup8dP2g6/LJA4Gje9S72Qwvrd9CP0xb8HqPK6lT51rodi1aw5Iuy5Ykn2xS8Q5YZHS5gUrYjqL6j0q+hx59dRjNxi9nv1LJtq534FwlMmrvlmfSRZgdtl9WUX1PS7I9/Q4Hz+M5mPs65XMeHTAzFCArL+BhR09GFsRRoV5sW2QCxqtHxNZ0W1bAg6unqBX6YrYVcS2uuIqSrOpHnA2BKsCrHp5iLHQGjiIVIyu6ura0fe/e5Mpym7ihzJwLiebklgSLLzQLvG58pAa9JUl7DCjfax6YQOY+Ss3lRc8Lqo/wBIKZLPYsuw/OsfQUE7xayiQvre328FztWpiA6yNQA/DjwfP6TLqhzHmOoklXXoABGBIdK+2kbk3vj1cPjZ0llioteWl/r+3sYs+YHhI+nrjqBjZuNchw5l/EEZyexNKV1MezOqlkXp0Bs3vVYU8x8NZgfLNEV7khlP6AEfzx6sPEaEtG7PvmtCMrFnhsnhkX/V41Ll6A5bKJrABNs17kFrNH3F1+WIHAuSosqfElJlkU7MRpVa9BvZ9ziFzbxrfw1+le57Hf8Aoe5GOWtUWOkqUP0p3b6+SLfp1ND+DfF/EzOfWzpco6/7o0Ej6jScarjC/hUTDncvF0aQO0nrWglEP/yHpWpcbpj1qaSjZbLT5FAwYMGNAU3NOTaaAxrfmYaqNGhvY/OtsZZzFyw0SkrrPXVdjYhr6EAfN/V407mI6SjeOIT0A0FifWgrAn6b4jnOyJGGLLKp/EF7jqCqgFfpvjrpx+FaJ38tfnY4KlT42rtNeaa+V++piGaVgH1K3RtjZ/13rr9R2OxHW6x5zXe2xLHcbdGvqtdl6MKPc9saXPnVzMhUZeOU99IJI+tqQPzI6Y8Mxw3RucgT9KP/AEqcaSw6i7O6fqv5QjiXJXjZr0f8GXeEdlrYVsRQ28Otthfk2ZaA9MSshy/PMTUZUbed/LvRUtuLLChTUQRhwz3HfB6ZYRHtqQ/4pePISyT0SSC2/hqQNveqPubNCt/xVDwkkr7ItHFxbtuyvyvK6BimozTH8CGq9fcDvbH17Ye+Q+Q4MoqyuFmzPQORsnUaYgfl6m260ew2xJ+HXLyRI05ILN5QQdgAa0g9/NfXckXhjzeW0sTpZQfxLuLOxsdRt3GOab1y30R0QWl+pJ8S/wCv0/U7/ljo8Qbtf8/YfWzviKuaFWDdXsOo2pBX646/5RUGtQNGq70intW9t+u/Q7YroXPZ8kgBqxsejbH8NkdOuFvi/BsrF5mUMzsRZrrR33IvcVi+OY6d6rawL0rq2tx1chbrrsR6L/F8mJW8zEKi0AoBJPV29KLGt76bdcUm4pEo4OUJgAGrUSWBCyV5BoVTS6R5pB5SDsCRejaA+Wji16TTnV3VattOojQl0EdyT6HqCuJaTsqAaQNC2CVJJCAlergj7wh9ydlI9wn5yY5hw3SNKAGosCFAqru1obk/OfYebC8Ja2uTqRZiW1uxbz/KpZq3+XyliO97joRfTFBw/l/x87HDAmotbMi0AQvmuiaXUNj0UEgirw05Tgc2dkYRi1XYyE+UH8ZJ07kDahv/AHPHJ/JkfD2kkEjSzSgBnICgDqVjA3UX6knYb7Y5a+NoYd/E9ei3LJNi7lfh7nXlLznL5cvQBDeIyj8QRdAXVX4iT7ivLi5g5XWV4kaZ1iyr2YQTcsgActIx+ZQTYUCvoAAGsxjqLF/i7+2598L+S5ccvI7Fo5VYBGB8kgCglyATepiQb3FbWNz41TExr5px0atZPVv35W5FnfRFxGxAk2bZz073RFjrsCMReLyqsSyOT5CKIBYhidKnygmrNHbYXe148480VzVOjIJdKs1ErrAOkWBpIZaAbbcVsdsdMjlTKuvUArzyFwbJYK+iMLuNO0am9++1m8cf4dtZ3otF6jMrklc8pidlAbu2ncNtsy11sbg96xTZORZrDRnSPl1WN+52IIGPWdfsuYZQD4bq0i17EeLH7aSwdd/lZhVLtW5zPSvIUMpy4J+5MYRjN5dQOuRWUd/uwpby6r03hDCSq1eHFryb6E5la7LyLIUoUUAPShQ9h9O+F/jPByz62Tx46rwGPlH+0VdklbptLYB3Ugij0z3G3iUF8zHFqFB51Qg7Xp8rRi63q+lHod/HLcws9FcxlZq6FEIA/Sd8d9Lw3F0J8SCTa9CueLO2S4kVFxsZol2MTGpI9r0hpKNjrplIat9W6riyyeeSZT4UhsfOhBVl76XVt1NEGiO+KDiIaQhgUjkHSRbv2BBsMvfSwI77HfHSQBlUyMBIuwki8pF9SpYkgbA6DqBNk6thjuq+GrELM45J/R/Iqp2LfN5lu9b+w6fpitfNH+/YfoMeuT4lI5YOyyxhbGYUUGG/kHZ9q+8WlN9AbAVOZeaAvlhNk/iFflp9vc7emPHp4Ko6rp7236GudJXO3M3MQiUgElh/L/v/AGdThY4bCF/9ROL3OiM9ze/5Am2J63R8zVjrkMqZJAWUyP8AhjS2br1oWas2T+vqG7IfD3M5lg+YIy6dk2LgdgAPKte5PexZN/T0MOqMMkfd/wAGLebVkj4TSM3E1kPmNNqJ7a7r9T/Yewxv2Mz4LlYcgYliUDzrZO5NkBmY+tdP8BjTMbRnFtxi9t/IBgwYMaApOZchHOqxyal1HyuBYDfsn0v32wmJnzHmctktetS5Exqgx0kIgsXS0N+5PpWNNIxFn4TC7K7RozKbDECwR0N4mdWtw3Ti9Ps/UweHpupxGtbW9jJOOcWbhuazMBBGXzChkZQbQ1XXqVuwQDYBsYqOFLPOT9kBauvhKBX1NbH2JvGy8Z5Uy+bXTOmsDpuQR60y0wv648k5QhjiMUF5dSbJiC6iaAu2U70K1Hf3GLYbHYmhTyzipy0u2/rffb/TCtgYVGmm4pckJPDOG8YIo6VX/bkf/S2/XFlluRWezm53kvrHEPDT6EjzMP0xK/zZMD5eKcTUen2jV/1KTi/4By2uVj0GafMGyTJPIZGN9ugAA6AADGtTFSesYpemhpDDKKs236szvinhyzvl/LDlcqCAjKSurUEDEAEnUzdaNLZ2veXmOM5nKQo6OrITSqZA8clbMindkH4boafQ1WHfi3KeXzB1MlMRpYqSNQtSA1EWQVFHqKq6JBRObeUc3qBSMPCg0xrCflXsCh3v1IJs74xvffc6LW2LD/LJYK0YIjlTVG9AGj+E77MOhB7g4schxYtayKtg9aAv2Pp0wj8tc0jIloJ1qEtqHlDNGx+fyH8LdSFoggnfVs+5B4s4twTZebvWllYAiwHXVqB/iAOItcFnHONPljW/cChv6Xvitnd1vUVPfbb67f8AfHoOEZmK/DMIHpbf34peMZ98u8X2t0EUjUfDANAUSTfRRYsizv8AnjirUqstmrE3PKSJsyJTQWKwC7fKADqNDqWJrYXv9cT8py3GBuDfcnr9dO4HTvq/LDDnuHJLA0Q8qsPKVrburDsaNH3xUHNmPaYCM/tEHwz7h+gv9lqPt0OPBxeIrRhlpe/U0SXMlKAoCgUF7Dt79Md0m/L136D1G2PIOKBB27deuOb9+nXfv6b4+czO92aksSA9a3673sMQsy2t44gR5zqah+BCNV7dzpWv3vbHXMZsRqWYsANzXmPsFABLEnYKASTsLx0EbAHVYln2PQ+Ggul2223sg7szEbDbtw92+JLZfV996lZdDrxtQJoVVjqkcubJIpFIAHZfM4N4r87OyZBQlgyOFXSSDUkpY0RuDoJ3G4x58QzZbNSlK+5jWJFI/G24r/eZFPpR9MdOPKNWTgWyoJY16RqI1/m36jHp5rey+yb/AHRk9TnOhpMsfm8TLMJEJNsQBdWdyTGzx2etXjz8kisjBZIpBaqwsFepUg+nXEvJTjxZLuiI13/jlX9Df88ccpcOEilWHlyzMgHclWITfv5aP5j3xRUZ4hxUd9PqrstF2KjOZFkBABzEBoaGOqQd+rX4oHXfz7XchoCOsrxBQU8eHsripRvWxcfeD1VyHHS3Y0GLOcTdCY8vlpJZSLEca6FHUBp5mGlBt8oJf2rEaLldo4TLxfPaU/FEkhiiB/ZL2JHvpVi/TH0NPDOdLJiHm8+nv/RXndFTkcpBmiBDErkmyvhqGU90YEAqR31VWPDmXN5Lh6lZHRswTfhRqtKPR26DqNuvscMuY5nWPiEXDocmyxSQs7zAhRo0eV1KGyNXkJYqbIrsT86cUgWLNyxsWMSTMpYeZtIc2RexavU9cZU/C6cb5m3+3faJcnyL/jXOrzmtTUTsij32G9X/AFsMN/KXwwEqLNm9SatxANn37yH8JPXSN+lkGwLPk3guQiRJ8vH4lgaZnbU3e+oqNh0IQX2OGCfizdFIX+FST+pP92LSx2Ewv5d9uS1+f9lcrepOy3D4csumJFjHoo3PuT1P1OK3PcWuwmw7v1/4fU+/T64jSsSLdmIPqaB+oWlP03x5cNyUudv7KAQK+/cERDcDyGvvSBvSeXaiy44aniNXFfl4WL9en8FrJbkjgPD3zGYjASQRrJqeQqQPLTbMw8+qwu19WPbGpY8MjlvDjRLLaFC2aBNCrNbb+2PfHq4TCxw8Mq33b6shu4YMGDHWQGDBgwAYMGDABgwYMAGDBgwBFzvC4phUsaP/ABKDhcz3wsyEh1CNon/bikZWH0N7YbcGAKDI8DzGWQRxZnxlF19pBd/Ya1ZbA91J98JvOnBOISwBp48sRAC5eGSS+nm8jqduh+baj1xqOOCMAJvw5znicPiF34ZaP6BWOgfktD8sMjrtthey/AW4dJK0CNJlpW1tEtaojQBaNfxqe63YAFA4XedviS6L4XD1EkrCxIflVd9wGq22Ox2Gx3vHj1sJOU9Fo2Tcbp+GxCyYdPvHa3+aEH9ceLZOLca5RtZ85P8A1XjPp+VeJuqeLxHS4Nv5n3I+cfOgCqD0Cjer282L7gXAfs0eh5JMy5Ns8zMdyKVFDXQ62APW7I0nCfhNV7TXurk5kX58NDrRGd/ws7Fq7Wos16bAHHXMZtYElnkJOhGZifRRqI26dK9v1x65ThqUKUGhtVj6Eb9CfcbDq2KMcWy8+ZOUys1zgNbByyoV2KlTdm+uyqBYDXsc/wDyKt05STty2GY8OBX4YkJVmZiwI6NLJZc2fwpqYd6837OOmQjOYzkhjsrGBBGdWx06jK/11FgfdcMr8tzHQgdEVV885RTI7HqI13WJANvX2NW0rhWQy+Q0QRKdUhsnYsexZqA2x0rwycr5pWv06Xu9erK3sdOE8tmN2eYqRpUBetFWc3/zCvpi8y8KINKgDqSPc9ScVi8MMU0+Z1u7yKqhC3kjVeukHoSdyfpjrwOZmMuvaSw1fuEUtHvdH+WPVo4eFGNokXIE/OqxSNHPpjo1swB/LV1/ljPuauVeFZicvmeKZosbYIxEmkH8KVGQB7YnfFLl05qs9lGjeJQUzFNTrpNE3vQXfUuxFfi6DOJ+JiJJI0jjYpYDR7V1/DQ2v8Q6+mOhJPcDVzZ8V4ooUyvDw7skSxDMyrT0AAKFAltgdwBfbasZfDlHNlnA33vzG+pv339ccZZgEklO5FD9ev6/44rpJycW+FasskluMnJ3N3+T8x5lM2XJ88Qar/fU9mH8xsexG58D4JlOJoZspxDMCM9Yk8ENGf2TqhLiv3ib62Rj5kxLyOckhcPE7xuvR0Yqw+hBxySw9KUs0oJvzSIPrjhHI2Uy0glVGeUdJJXaRhYolS5OmwT8tdTidxfjcWUQNIavZVA3P0Ht64+Z4vitxULQzsle6oT+pS8MuVz2ZkRJJ5CZigLNKSSLFgVexI30joCOnTHZh6Km7ckaU4ZmbDwTn3LZqTwlYpIeiOK1Vd6SLDHa6u8MmPlvP8TYNWqmsEMoIog2GXzbEHcHtj6D5C5j+3ZGGY/PRST+NNnI9iRY9ji1ekoP4SakFHYYcGDBjnMgwYMGADBgwYAMGDBgAwYMGADBgwYAMGDBgCl5y4mctksxIppwmlD++5CJ/wAzDGL8eY5HO5LNhS0DwRkdwGjURyj1tCFfbe+l0car8T0LZCgLuaLb6SK392EXhUkGcyk2QzTrFpcSZedhSozWFXVYGrXflJGpXKjocSQNGV4ikt6bUJQYbJSi9I8u/mN0VroSNN08qGI3t1Jomq3PzbmzsBpAH0GwHh5ty/xyXKSfZZQmuFgBTAggjYAigfLZRgR2BK6aOjcL4lFKCUdW0toKDqrf6ph1D92FA7VsBiQSeZJnhybeGSjtsrn8F/M4JsWq2b36Ekk4hcncsRcMhOZfXJNMFUubYqm2hBsCB3O1kmt6GJfHI3kWNo1EvhkkpsS6lWRqvYm2sLsNtyMS89A2bhzCMrNDmItPh1pkiYghgbI2OxFDYhjuGFQC1j4gtFiw2B8t77dduvXbpis4NJHpbN2G+0svht+0CqrGB7FrI7Ub9ThUyHChkopc1xI00gKrl4wXYLuTEmmyQQBuN6UliLOKzlzmHMcXzsc7J9nyuRYMsAO7FkbwixIoeUgi9K7iib2A1sk2B+uKzjfEo8tEzM1SaW0UAW+gBq1+pA/lhI4jzTnsxlnnDJl4WRHiWNTJK4lvwlNkAE9TuNI39xCjm8KTx84v2iQNrL+KGhjBYLoaMRhQqXZe2KAAlgNsSkBbm5KzwM0zyExStqaaFyUkDGgxSPfRtvqWlF2aBOKfO8CoDe9ZISRLpijFSBsNRBJBG4641PhszZKVoCojy53Uar8Fix0puQWhfbwyrBQdatVacc8Z5eZRI+XVJoHOqTIuPu5CaJky7/6KQUTSkqSOxwBh+e5elCSuYpNA+eQRto26EtVIQRvvXr1GFWWMqSD2x9H8G4uyRM8JkzmVG0mXkF5rL9fL/t0BB2uyAaZuhT+PfDbL52NsxwyWMx2LiYkaDYtAaLRNZ/8AbYHYiqAwJuY7jkNhk4r8P85lyQ0EhGrTajWCe1eHq613+nrUPh/J+bnYLHBIx/hIArrbMAv88VB04BqeeNUj8Zy1LH+2x+UH2ur6bA9BjduJcjmOOkcO+kM+qt2PzshB2UGzVUAK7YruROSoeCxnN5+WKOdgQmpvLGPxKCPndh6dKodST68V+LMJJEEc05B7Jp2PWw9E71QqhZ699qdSUNmSpuOxm/OHCJssCzIQDXmBBFG6I0k0DVBj1vbGofAXNlYDGWDeJcmx2UigV/iI/wCk4Vs5z1l5gYs3l5oUcEEyC7G2ljQ1avwl6ICgAAHFRyxxg8JzejVqhNSq23SxbbMQLAZCLNV9cVqTc3dhyctz6bwY4U2LGDGZBzgwYMAGDBgwAYMGDABgwYMAGDBgwAYMGDAFbzFlWky0qqLbTaj95SGX+YGMbz+S8KUPWqImnWtqIp0IPZlPQ+tdqxu2EL4gZciVGZF8ORdBb1aydD9gCPlPreN6Nn8Euf3LRs9GK/DuTIM2+YQERhHYRxR7IY2IYN5VujYs0QCo3vpGzHwvzSTmaGRGZrNB2i0hz5iugGrHeyCTZIoYn/5NaQLJlCyzILMYbS/TdoT0db3aNro9NiLl8K55lqnj8crZITyyAhSP/bO2odD4e/U0d8UlFxdmUas7M8OFcB4noKtM6nVtc2ohKAXzKrswsEiw3ZbAti28P4NpKu0jOdiNJKqSdiT5qkahds5I7KOmPLKc0ZWXYSqrDfRJ5SDVAUwsnrulN9bvHOY5gjBIhPivYFr5roUBe5lJPbY+pGEYuWxF0VvNpOYdMlH8+ZB8Z7P3cAI8VjagEsKjUMtgtd+lNleNfZ4M/PHEdM2YZY2UeWOOONIVkarYJqUgaFN1Ww6WWayz5dJAGLZ7N6QTd+GD5UQVvpTc7k35m2AAEfmHLwwR5HIiTw4XZVLEjSVj3LMT93ZdgxYbkijeLSioohakbhyBYcvFK0hQoixq0ZVX8NAqE6ypchQOgUG+mLrh2fMMWh4kYkUzMCFYEd7QeU38vQX36mPLxyLN8ajhy8gkjy+UYgxOSoZpIwQDHvYULvdAGj1w1MgK/hIPXpW777gFCfqpPv0Ini3WVpW8ibC7lYicuIWaKSNL8Ny5d0U/LHdDWAPLbHcABtXXHfh3jZdQiyRyIvTUrKwr5U1K26gbAH261izzXC47LadJ8xJBrp02YkAf7yD+5UzHEo4y8edM6MrUseXRiJlb5JEkGyg7g2w0mwT0ONE6NtUyrzE/M8PbMEz5Zjl83BsStFXNBtDFQpkUg1WntvR0kUwSDOztWvhfFEBBZKGu669FlTbdSC3pY3MvkbLZyFZh9mlaB3eSNCVDKrE/dEyHSbBB8lC781UMUvN2akzoAfJplxFt42YfS60TsI0agvfdqPUHoTjpezLO6LhuacxlGC8RgpdiM1DWg1deIj+aIkCybJJHSsebcz5rOEpw6PSm6nNyjSoHpGjE+/maz0tTthPk4ggAldZuIaOjkMYlPQHUCEXfa7JOwJOLzg3D8zxSKznEhiVT/wCnhHmQgbCQFQir03II60dsRa6uQdM5wzI5fXLm80czmSp+8e2APby913J7D232hLz0R/8ApwSyANsVTSnyaQPLa9iwNg30rvIyvKz8OfVJk4+IIBq8ZbMyrXmOh2Is9BQFaSR1xaw/EPJ0FLSQnToKOjrpvcC1LBQCaZvmIPTbF8kraECtxODiWcBSTLwRJqIt2GoFAS+khmI0jq1d6J3rC9zDwSfL5WLxiCQXWMCzSOmoLuoOxU0P3q7VjQ83zzlACfH1GlalDsdSGgNN7ah0B2NBm7DCHzZzMub0RxIypGxJd6s7EAULP4juxJJ32s4rkbLR10R9NcHzAky8LqwYNGpDA2DajcEdRgxnXwD4hI+TnjYkpDKBHZvSCgJQewO9fvYMZyVnYuajgwYMQQGDBgwAYMGDABgwYMAGDBgwAYMGDABjhlB6745wYAzLnh/Bzo0gprQMp6AkWCFqiCoA6Gxq2O9NAmzsGbAXMgpLXlzMQHibftqBUq+6ixfyqReNO4xwWLNRGOZdSncHoVPZlPVSPUYzjnfl1cmIiiSPFpqSU+YBhQDvVEFtyWFDbHbTqwnFQq+zNVJNWkUfEeSc2yB4Hjzyr0eOtQIO4ZHJ+lEk7nbEGTimXWjNw7N5WVNmfLs8S3RsqrkKoNnaz6WaxLyOZkMitCxJAJZlPmVVBJJZabSO4P8APFrFz3m0/wBI7V/A39q3i7wcv+GmHRvsxZ//ACPILIJF4hnopB3kVJSDQHdT2/t+mNH5T4RFnMqk8sjZ3xGJSWUeEwUeUABVF+ZTufX2GF//ADk5gHdU/wB6H/Bhjr/nSnIOgRLpP4Y/5/Ma6+l4r+Eq9shUZDBzTwNcvCZMuJYpF02IKlZlsWgSRWBpiGBC3SmqsjCuua4m58q8Ub0YxZZCPbUyAgew98eea+JebYbSMP4Y1H9q4pM9z9neviTH1AcKa9tJxLwk920HRfNjVFw/izDeLMCu8mZhju63bwV3+p36+uJPL+T4ll5g4y2WfWQHL5syOR+6zAlT+o9u4oOWM1n84Q8LPKF3KvJYBrdWDNsd623B6GxswZnLZ+MebJxtsR5WHQ9tz09hse94ylQs7ZkVyeZosK7Asr6tj5qNGj+z5e9bdcQeM8vZbNFGniV2jNozLup/Mbg9wdsZhxTmDOoylRLlVAogA6WN2WNir+nb6YMt8QM8oH3iSD99B/8AXT/bjRYOo1dWLcKTNJTLhF0KFMYUi0rT9NK7L1O2k7d+mE7jXw7Rm8bJyHLyCiuk0l7bDT8u9GrYH9ncYir8VXBAlyyt66XKt+SlWB/4sV/F+endvuohlVPdmLSNY3AVdk79L/LCFCtF6FHSkzrD8Q8zlH8HOxiUpszqQslVsSp+7djs2ravS8Ss/wAb4ZnlJYozaTuysrgjfrpvcCrslt1AGxwmTBLJKCyfmkPX8jbH9MeE0jMK3I//AJp+nzH88dTwsd9vQsqD5si8YyOXEjDL+Jp/ZLAn3BNeUDoLJah1JOKp66CjXp8o/wAcWkXD5J28KJHnbtFEpoel10HuSBh05P8AhraeNnk0nUVTL+gHV5KO/oF/oZ1ZRpo0tGA1/BTgD5aCV2a1n0OEr5TRB3vexXYdMGGblLNKWmijrw4dKkjoHNkp9QpUn+IYMeY3d3MHqxlwYMGIAYMGDABgwYMAGDBgwAYMGDABgwYMAGDBgwAY4ZQdjvjnBgCBkOA5eAP4MEcfiG30IF1fxUN8JbfC92zjM0qfZG1ERhakUmtKA1WkG9/QAe+NDwYvGcofpdiU2tjC+NcncQhmkWLJySxBjokWRPMt+UkagQa67DDDkvhM7ZXWzeFm5KLLqtQo6RnT1b1Yd9twMangxt+Kq9S3El1Pn/h3IGezM0kRgeAR2GllPkJF0Izv4l+o2A3JHQ2/L3wPmdw2ekWOMUTFExZm9megFHY6QT6EY2nBis8RUnuw5yZHyHD44I1jiRY0QUqqKAGPcjHODGBQp+NctJmFI1PGT+JDX/EvysPqMI8/wrlQVE8bD0IKn+8Y1DHhm8qJFrUy+jIxUj9P7DtjenXnT0iy8ZuOxlMnwyzYoDw9zXleq9zQUkfqem2OsnwlzIK08VM1MdbChXXyoC2/YtvjQ89kM2JIxl54lhChXWWNpH26sr+ILaq+YHcWb6Y5zOZzgzCokET5c0DKZirrt5m0eGQSD0Abf2xp+MqE8WQkSfB0hCRmgr/uwive7csf1xbQ/CjIhadJZ2qtTOw/3gEKqPXFzx/jOdhkRctkRmUark8dYwt9bUre3teOvMmS4i7ImSly8Mekh5JEZ5Ae2gXoIr1xm8RUe7IdSR4Q5WHIZXSpjysKXqYtuTZssxPU+pY4qZMpmc5HG+RaJIZwG+1MSXVa3KRlR5j2s0PT0ZuIcoZfNLAM3Gs7Q72wIUtVMxS9JvrRvF0kYUAAAAbADYD2GMW7lCPw7hscCBIkVFsmlFWTuzH1JO5ODErBiAf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6" name="AutoShape 16" descr="data:image/jpeg;base64,/9j/4AAQSkZJRgABAQAAAQABAAD/2wCEAAkGBhQRERMUExQWFBUVGCAaGRYYGSAcHhwgHhscHhYXGSAcHCYgGx0jIB0gHy8gIygpLCwsHSAyNTAqNSYrLCkBCQoKDgwOGg8PGiwkHyQpKSosLCwsLC8tKS0sKSksLCwvKSwtLC8wLCwsLSksLCwvLCwsLCwtKSksKiwsLCksLP/AABEIAMABBgMBIgACEQEDEQH/xAAcAAACAwADAQAAAAAAAAAAAAAABgQFBwECAwj/xABFEAACAgAEBAQDBQUDCwQDAAABAgMRAAQSIQUGMUETIlFhBzJxFCNCgZFSYnKh8LHB0RUXQ1NjgpKisuHxJDOzwhY0k//EABoBAQADAQEBAAAAAAAAAAAAAAABAgMEBQb/xAAxEQACAQIEBAQEBwEBAAAAAAAAAQIDEQQSITETQVHwBWFxgSKRobEUIzLB0eHxQhX/2gAMAwEAAhEDEQA/ANxwYMGADBgx1ZqxDdgdsBOPAZxSLBH9d8AlBAIIIO4I6Yz4sbaMHEuZrHEcxIJ9DiuzmcAODh3EFYkA9d/8f7seK/EL11C5RS1LOLNAnT0arr29ce+KXMy6Jo37bqfzr/z+WLkY9TDVuImnumWTuc4MGDHWSGDBgwAYMGDABgxFh4rC7tGksbOvVA4LD6gGxiVgAwYMGADBgwYAMGDBgAwYMGADBgwYAMGDBgAwYMGADBgwYAMGDBgAx4zqrAhqIPY/98exxSZrNPWpAH+90kEAeWwG3/d3N96xz4ipw6bla6IuTVKjYbDt6DFNmuJtGZERdZADKAaBJLWL6DoDfvjtxSF5VKxTGJuzBEb9Qw8w/Q4p+ZoM0Yo5MuInzCKL1qdJK7SfKwIsWQCe3Y748KrKUrZX/hLV0U3MnMph2e1Zux9PUev1GKjgPNZ8ZTq6H9fUfpi+zPFQ+S8TiUUAUyBVS/HVz+0AVBWqJIBY0p/NQ41LkvEasplnhCBi8AMTqTelFaIjUx22KggHcGt60PD+Jqk79eXzuYuUU7Gv50h4wRuNiPof+xxN5dz/AI2XRrsi0Y/vIxR/5qcKHK/FomyqQRlz4aBfOwJ+hI6kdLodMWHIObGvOQ/sTuw/Njf88ehgU4VqkJb2Xf1LQHHBgwY9c0DBii5k52ynD9H2mYR+I2lRRY+5IUEgC+p9cUHMfxbysMcb5aWHNEvTxo/nCAEswHY7V5qG+AHzGTfFP4l6NeUyz7jaWRT+sakf8x/L1pG5j+NGfn1BJlgRiaSJRro3QLsWPSvMoBvsMZ/LxZ+gY/kf6vEgsEzoZwwsMu4ZTRHuCNx+WNE5P+IueSeBPGM6PIsbJKQdmYLat8wYXe5N+hvGPpOQbw8/DiQtxDJV/rST2oCNyTt6AE4ncg+ooZQyhh0IsY74peW+IeIJUIoxsK9aZQ2/WiG1LVnpi6xUkMGDBgAwYMGADBgwYAMGDBgAwYMGADBgwYAMGDBgAwYMGAPLMy6UZvQE/phQ4lxZjmoow5VHsE1Q1DQyJqom2AfewBYFXhp4lIAhB31bV631/lhTykmbM6Cb7qFI/NWkhntaBNlvU3sDeOXGKPAbe/LXu5lKbU0jy4vmJYY9Gpt2ZmkKtIKZiQPK4ZAt7EWu3UYg8l8TmCyh51nRaaPuVWqIZi7M3ZhqJYb7kGgy8QhLRuFAOoVu2wv5t9622rbFLmTlcjHr8DU4XSxC0xB+bc9uv12GPJjF8OyazN2S5+R0TrQd3NNO17rb5fw/YquduDjNKjB2Twyfu1I021b7r12IHYUwGFThHCPtEojjHkQ+W9wT0eZvWqKr6kdgRi+5ilEuVR4ZrDzKNS9lEbkrJsdDAMxHTcDffdezXFpeHu8calJHjHmbT5AwGgqo21AXQaq22NUfVwfFjhXTi/i1snpbr9zieVyUkt+ZI4vx48NzUscOiQ+H1P4XbepNIosgF1tYcXv1tfh3xuSPPospLtmAVdjV6irSaj/wVQ6XjOOH5UzOq7nXIoJN2dROsm976k3v1vti84Fxnw8yub6xxStKT7O8hQfXTsMdtDDpa7ycbN9bGs5KK90fSGPDO5tIo3kkOlEBZj6AdceqPYBHQi8K/HeZ8hKrwTTRlN/EBJApN2F7BulUCe+KmpjPOedQZmRokDZeZi1THzMWJZiCbFWdl32rfCvm5oYlfw1ZWJLBT+zVMvfT5rIOJnFucDneJfa3j1Rp5YYAQulaIgXba7ot9T7Y5fhOYSbPSu+qTLtGHdSSBIxNBTd0hGj8u2LXIKcZBkQOkqun4ho3U/wsD+uPDO8NJJ1I0bbf6NlHQbkVQv2rGv8Aws5YyudyucaZtU7+WRSaMY6xuvemNtq6Eiq8uLiXlhYsskSlnjhQhZJVtgtirCrQrWKX9kb9MUbJPnQ5dvS/pv8A2Y0f4R8NJzJlIGmGNl3r55FoAWDuF1EkDax2Jw38M5My8plkkhVxrIW12AF7A6gbsrv+VCwcMOQyscSiOJVRV/AtAC/3UHf3OLx6gu+XQFzLtRuRQt+ajpJK7N9T0HfDZjMslxbTnYRRCpIqsdPVpPIncnq35AMT2rTcQ2m9AGDBji8QAOIRlRWLuwUMQg1GgST5Rv3J2GPXN5jSDhG4Fz1lszxF4ZJAjw6o4kJpHbX5zZNPICooUCPNWrc48+dXiYhU4/8AOr9Xp9r+9i1rK5oWDHAxzj0CoYMGKzmDmODIwmbMOEQbDuWPZVA3Zj6DAFngxmOZ+OUSsKykzIep1oGHvpJr/mw8cvc0ZfPR+Jl5A4GzL0ZD+y6ndTgC2wYMGADBgwYAMGDHlmZwiMx6KL/7D1PtgCp4xnCJECiyDsLo2QTt6/qOm5AF4o+HxEZiR3mVrVUSOOW9IFkkix5yTd+lem8DmbKSmDxRqMrt50FkEylVVTXZBQ32rV+dnwbhEeWRUBUOat7Fu3r6jpsN9hjzPFKsFCME1fn/AL+31MI5uI77cv8AC4MhPQ2fY/2j8jij45xiOMiOdVKyDZdNg18w3GljRvR1NH2xa5icgeah31AWP5X63hA5p4lI/jRMA8LkMspNGMAAtQIDEjcjbyn2JGPOwFB1arvy1etr8tPTffW2harLKtCLmePKjzIqh4NJZUU0LT7wewBA0+nmOELNM8kkkrnUzsWY+9n13AoACrFAV0w3LwGfMkQwlR5dc4J0qNTEgM1Emzq8o7CztjtLyJQhMmcg0yMVTR5tWwtEYkAkaSe/92PqqNCnBqcfR9Wuvv8AXRnPmbTjYWuErohmn/1YKp7uw0rXrWr67rjnMZcmHK5NFPiZqQGhv5aEcOw6CvP9LOLbiTQNHlY4WIy/mlZiKJSMW7GwCCzMB0Hy7Ybfg9wiSaabiUqaUkHhwAjfTYtl9AAAu3XzdqxdSya9DW2Y0vPZ+PKwF5G0pGo3+mwA9zjCOcp4xD4eTy9vJK0kzSbFb6RRjUaU3faq6b7aNzhx3KPIviyiRcv94kKEnxJVvSrkeUC62Y11vYm8Qz0OZkzjZqcFmlfVIUIpbBFAA2Qu1ddl/XBG5xwLg6OzMaMaEjSTV7UzdDsLC/TVuKxa8AycHjzvmiUBSWNA6kksyFY2Dm9PrqNbmr2xFzHB7j8NGBIX8NOK6Fq3IG4G9btW+L7K8uycSCtEGhiB0TTO6siN4hfREtmRmAcBRS33G+56Ab+QeGxDKZfMpFcz5ZI5CrHzgEUrKWCFi2newStjHTj+SkTU6EgkswY6XFhmEbEBixDsC6kEfN2NjDGmXhj0pAQoVECjVFtQKQeV7IYAO+qrYwkbgABZ4zxNX3jooBaaStFa0x6Sq0QQNY2NEqOhxRrQEDJ8ZljGk+GVG2yjUegOzKSbpejGyo9MS4eLSNrKAMWYizsPLQIFdQDYuiCQSNjhajQu2gEqTdUShG5DsQpCk2CI2H4mJA+6OGTh2R1MEEciKKAqQKqgdAAklgdgKxVav0L2JXAss327L6jekmWSundYhW/VmZvW09NsaxhJyGVSAroUamdbs3ZLKoJ9aw25jM0Qt0xBq/63xFWpGlHNLYi1z1klAwlz57/KcbiOXMZRoJGSVATGzAD5CSNgw0nWvTse+InC+K5l86BJI7IAytqRVCnsuxO90R2oH6H35v4jJFlnIZUnZCoZaHU/NZ7IDddNVY+cxHiMqsssNNdP7NIwK+TmNczNHk8u4hbQW23K1tddzZ2v3JxkGf5daB3SUEujEMfU384PXf5r6742TlfIrLl1aZIhVvHLCpDITuaIs3fpsRsRWK/nTlZsyA2pfEA2kIpZB1AfSNjvYI/8VwWKjhqnxvSW78++RecdC++F/Ov2yDwZnvMQgAk7GRPwye5/C3uLoBhh4vHybxnKyQOA6tFIN1NlT03KMD5hv1Un0xTZrmHNEaWzM7D0MrkfzbH1CkpK62Oc+puaviHk+HoTNKC9eWJCGdj6UOn1ahj5y5n53m4lmvHnNAbRxA+WNb+UepPdu59gAFDVjkPiQMUnEi61f5/19Pp+eJnKwzkc3j5KleMXZNah+wf2laiK/PsDik4ZH4jV6n/zjTeSgDDIwreQgX2C0oH02J/M448diHh6Lmt9EWirs3bhOcaaCKRkMbOisUPVSQCVP0xLwuci58SZYpdmFyh+hAdfy0uB+WGPHRSqcSCmuaTIYYMGDGhAYV+aOPpHIkLOqKbLM5AANfdjci96bb2wxZzNCNGduigk/ljDOO8TaWZ5S1Mx1ddJABuvyAIH0GLR01KyTeiHvjnMr5cwroQliWYXdJuBTKRuT5rIPfbHbM80oBGwVtN21UdttrXY9/TGYJnGStLtQoABjXUDpZ/YPbv70fM8QlGkM25qzXvGOpA/eG3Wz74sqeFdnUp3evo/Y46lLEOTyz0006e5qUHOMT+VUkba2IUDtdAbknbp7HfCtxriCyaSImhQDVIXXTsKOkGl1X0qj16joUwcUkJHnYA6dgavaK9lC2AWPZhubI6Yr3zJNMWLGrFm/wDVnUPbc+YUBe4OOdYbD055qMWvftG1OFTL+Y7vyHvk3Ohocy8kvhKzq0rWL8PSwEYP4bNLYBJWwtEhhXs/Co0CK08uiQOpZTsNqj3AtNt7FnezhWyuaZVaMHZ61+p0E1f573sD1GIym2ArdjQA7k7gV+0T2F319selmTs+un2MsjV10NB5J4DDxTOzahpyuXjjHggVrDPIwVj+FdSlio60osAEF9z/ADvlo5zltXgpGgOsjShFXoU9gF3vYHoDir+GfKMuVgkMtK+ZYMydNKrsqE9z5iT23AF9TK5o4GM3F4ahElUqY2kJ0EWdceoKSBW/TqBtXTklrI6o7GTc3cZfiZKxJHFlI31xRqqgvQPnkO51Gz22B3BOFyOOSAikNeUFKu92+Wj8x8oFHv07YfOYvhJpCmOGQNYGqMaq2Nt5bHWq6Eaj2UXCHCn4fIkkkDzOlFVvTRFEMVQMGI2IG2+BYncAQcOzM0WbNCZBGX1WsZ+bSWK2Qx0gHqCK77PEHB4stDMsRKrNKJraRQNVJGixkiwNekWVbehvey1ksm2caMzRsF1pJpdgCrE6lBuiCD1B9KN9MdObeao8tF9nyuoTOLI2On98hdiT1Fj3PQA5SnYlIZZeKkpJoelGqMENRUhVUHyxitMYd+2lyRvYpI4vxUQx6msbi1JpumpY0rYsPIp6gBSx9CpcM5vmycLxNEzoWLAuXQ21F7NU2oqOu+7b+Y4kwTB1bMSyLPIwolT5YQ7AFEU0dRBNtX67k5Ocufffdy1kM/DYyqKHUNNNuU7dPLGLukRe9ep3J3ZcpxnLZdhAH1SDrHGGkcepZVBKDf8AFQFj1wv8Lziw/fygtNILSIdQt+RBfQsf1PspOLflrgfhhiNOo+aWQeVbJJY79BZJA3OObF4pYaKsrt93NKcM+rdkjtyHwCd+Jy5zNMwsu0UN2FUeVCwBoEKQAPUk9ej7m88ZxUL6GQgnUhP5Hce4od+uIHDjE4mSJZI/KFacCie6gFhbVqJFArv1xA5oWWHwly7MpeJo9SgEjTpKtXS6LfrePGrYuddKN7X35Ly87K3uRKy1RbzQD7QkqtRZSpSgdxR1mugUXd9SU6Xup8dP2g6/LJA4Gje9S72Qwvrd9CP0xb8HqPK6lT51rodi1aw5Iuy5Ykn2xS8Q5YZHS5gUrYjqL6j0q+hx59dRjNxi9nv1LJtq534FwlMmrvlmfSRZgdtl9WUX1PS7I9/Q4Hz+M5mPs65XMeHTAzFCArL+BhR09GFsRRoV5sW2QCxqtHxNZ0W1bAg6unqBX6YrYVcS2uuIqSrOpHnA2BKsCrHp5iLHQGjiIVIyu6ura0fe/e5Mpym7ihzJwLiebklgSLLzQLvG58pAa9JUl7DCjfax6YQOY+Ss3lRc8Lqo/wBIKZLPYsuw/OsfQUE7xayiQvre328FztWpiA6yNQA/DjwfP6TLqhzHmOoklXXoABGBIdK+2kbk3vj1cPjZ0llioteWl/r+3sYs+YHhI+nrjqBjZuNchw5l/EEZyexNKV1MezOqlkXp0Bs3vVYU8x8NZgfLNEV7khlP6AEfzx6sPEaEtG7PvmtCMrFnhsnhkX/V41Ll6A5bKJrABNs17kFrNH3F1+WIHAuSosqfElJlkU7MRpVa9BvZ9ziFzbxrfw1+le57Hf8Aoe5GOWtUWOkqUP0p3b6+SLfp1ND+DfF/EzOfWzpco6/7o0Ej6jScarjC/hUTDncvF0aQO0nrWglEP/yHpWpcbpj1qaSjZbLT5FAwYMGNAU3NOTaaAxrfmYaqNGhvY/OtsZZzFyw0SkrrPXVdjYhr6EAfN/V407mI6SjeOIT0A0FifWgrAn6b4jnOyJGGLLKp/EF7jqCqgFfpvjrpx+FaJ38tfnY4KlT42rtNeaa+V++piGaVgH1K3RtjZ/13rr9R2OxHW6x5zXe2xLHcbdGvqtdl6MKPc9saXPnVzMhUZeOU99IJI+tqQPzI6Y8Mxw3RucgT9KP/AEqcaSw6i7O6fqv5QjiXJXjZr0f8GXeEdlrYVsRQ28Otthfk2ZaA9MSshy/PMTUZUbed/LvRUtuLLChTUQRhwz3HfB6ZYRHtqQ/4pePISyT0SSC2/hqQNveqPubNCt/xVDwkkr7ItHFxbtuyvyvK6BimozTH8CGq9fcDvbH17Ye+Q+Q4MoqyuFmzPQORsnUaYgfl6m260ew2xJ+HXLyRI05ILN5QQdgAa0g9/NfXckXhjzeW0sTpZQfxLuLOxsdRt3GOab1y30R0QWl+pJ8S/wCv0/U7/ljo8Qbtf8/YfWzviKuaFWDdXsOo2pBX646/5RUGtQNGq70intW9t+u/Q7YroXPZ8kgBqxsejbH8NkdOuFvi/BsrF5mUMzsRZrrR33IvcVi+OY6d6rawL0rq2tx1chbrrsR6L/F8mJW8zEKi0AoBJPV29KLGt76bdcUm4pEo4OUJgAGrUSWBCyV5BoVTS6R5pB5SDsCRejaA+Wji16TTnV3VattOojQl0EdyT6HqCuJaTsqAaQNC2CVJJCAlergj7wh9ydlI9wn5yY5hw3SNKAGosCFAqru1obk/OfYebC8Ja2uTqRZiW1uxbz/KpZq3+XyliO97joRfTFBw/l/x87HDAmotbMi0AQvmuiaXUNj0UEgirw05Tgc2dkYRi1XYyE+UH8ZJ07kDahv/AHPHJ/JkfD2kkEjSzSgBnICgDqVjA3UX6knYb7Y5a+NoYd/E9ei3LJNi7lfh7nXlLznL5cvQBDeIyj8QRdAXVX4iT7ivLi5g5XWV4kaZ1iyr2YQTcsgActIx+ZQTYUCvoAAGsxjqLF/i7+2598L+S5ccvI7Fo5VYBGB8kgCglyATepiQb3FbWNz41TExr5px0atZPVv35W5FnfRFxGxAk2bZz073RFjrsCMReLyqsSyOT5CKIBYhidKnygmrNHbYXe148480VzVOjIJdKs1ErrAOkWBpIZaAbbcVsdsdMjlTKuvUArzyFwbJYK+iMLuNO0am9++1m8cf4dtZ3otF6jMrklc8pidlAbu2ncNtsy11sbg96xTZORZrDRnSPl1WN+52IIGPWdfsuYZQD4bq0i17EeLH7aSwdd/lZhVLtW5zPSvIUMpy4J+5MYRjN5dQOuRWUd/uwpby6r03hDCSq1eHFryb6E5la7LyLIUoUUAPShQ9h9O+F/jPByz62Tx46rwGPlH+0VdklbptLYB3Ugij0z3G3iUF8zHFqFB51Qg7Xp8rRi63q+lHod/HLcws9FcxlZq6FEIA/Sd8d9Lw3F0J8SCTa9CueLO2S4kVFxsZol2MTGpI9r0hpKNjrplIat9W6riyyeeSZT4UhsfOhBVl76XVt1NEGiO+KDiIaQhgUjkHSRbv2BBsMvfSwI77HfHSQBlUyMBIuwki8pF9SpYkgbA6DqBNk6thjuq+GrELM45J/R/Iqp2LfN5lu9b+w6fpitfNH+/YfoMeuT4lI5YOyyxhbGYUUGG/kHZ9q+8WlN9AbAVOZeaAvlhNk/iFflp9vc7emPHp4Ko6rp7236GudJXO3M3MQiUgElh/L/v/AGdThY4bCF/9ROL3OiM9ze/5Am2J63R8zVjrkMqZJAWUyP8AhjS2br1oWas2T+vqG7IfD3M5lg+YIy6dk2LgdgAPKte5PexZN/T0MOqMMkfd/wAGLebVkj4TSM3E1kPmNNqJ7a7r9T/Yewxv2Mz4LlYcgYliUDzrZO5NkBmY+tdP8BjTMbRnFtxi9t/IBgwYMaApOZchHOqxyal1HyuBYDfsn0v32wmJnzHmctktetS5Exqgx0kIgsXS0N+5PpWNNIxFn4TC7K7RozKbDECwR0N4mdWtw3Ti9Ps/UweHpupxGtbW9jJOOcWbhuazMBBGXzChkZQbQ1XXqVuwQDYBsYqOFLPOT9kBauvhKBX1NbH2JvGy8Z5Uy+bXTOmsDpuQR60y0wv648k5QhjiMUF5dSbJiC6iaAu2U70K1Hf3GLYbHYmhTyzipy0u2/rffb/TCtgYVGmm4pckJPDOG8YIo6VX/bkf/S2/XFlluRWezm53kvrHEPDT6EjzMP0xK/zZMD5eKcTUen2jV/1KTi/4By2uVj0GafMGyTJPIZGN9ugAA6AADGtTFSesYpemhpDDKKs236szvinhyzvl/LDlcqCAjKSurUEDEAEnUzdaNLZ2veXmOM5nKQo6OrITSqZA8clbMindkH4boafQ1WHfi3KeXzB1MlMRpYqSNQtSA1EWQVFHqKq6JBRObeUc3qBSMPCg0xrCflXsCh3v1IJs74xvffc6LW2LD/LJYK0YIjlTVG9AGj+E77MOhB7g4schxYtayKtg9aAv2Pp0wj8tc0jIloJ1qEtqHlDNGx+fyH8LdSFoggnfVs+5B4s4twTZebvWllYAiwHXVqB/iAOItcFnHONPljW/cChv6Xvitnd1vUVPfbb67f8AfHoOEZmK/DMIHpbf34peMZ98u8X2t0EUjUfDANAUSTfRRYsizv8AnjirUqstmrE3PKSJsyJTQWKwC7fKADqNDqWJrYXv9cT8py3GBuDfcnr9dO4HTvq/LDDnuHJLA0Q8qsPKVrburDsaNH3xUHNmPaYCM/tEHwz7h+gv9lqPt0OPBxeIrRhlpe/U0SXMlKAoCgUF7Dt79Md0m/L136D1G2PIOKBB27deuOb9+nXfv6b4+czO92aksSA9a3673sMQsy2t44gR5zqah+BCNV7dzpWv3vbHXMZsRqWYsANzXmPsFABLEnYKASTsLx0EbAHVYln2PQ+Ggul2223sg7szEbDbtw92+JLZfV996lZdDrxtQJoVVjqkcubJIpFIAHZfM4N4r87OyZBQlgyOFXSSDUkpY0RuDoJ3G4x58QzZbNSlK+5jWJFI/G24r/eZFPpR9MdOPKNWTgWyoJY16RqI1/m36jHp5rey+yb/AHRk9TnOhpMsfm8TLMJEJNsQBdWdyTGzx2etXjz8kisjBZIpBaqwsFepUg+nXEvJTjxZLuiI13/jlX9Df88ccpcOEilWHlyzMgHclWITfv5aP5j3xRUZ4hxUd9PqrstF2KjOZFkBABzEBoaGOqQd+rX4oHXfz7XchoCOsrxBQU8eHsripRvWxcfeD1VyHHS3Y0GLOcTdCY8vlpJZSLEca6FHUBp5mGlBt8oJf2rEaLldo4TLxfPaU/FEkhiiB/ZL2JHvpVi/TH0NPDOdLJiHm8+nv/RXndFTkcpBmiBDErkmyvhqGU90YEAqR31VWPDmXN5Lh6lZHRswTfhRqtKPR26DqNuvscMuY5nWPiEXDocmyxSQs7zAhRo0eV1KGyNXkJYqbIrsT86cUgWLNyxsWMSTMpYeZtIc2RexavU9cZU/C6cb5m3+3faJcnyL/jXOrzmtTUTsij32G9X/AFsMN/KXwwEqLNm9SatxANn37yH8JPXSN+lkGwLPk3guQiRJ8vH4lgaZnbU3e+oqNh0IQX2OGCfizdFIX+FST+pP92LSx2Ewv5d9uS1+f9lcrepOy3D4csumJFjHoo3PuT1P1OK3PcWuwmw7v1/4fU+/T64jSsSLdmIPqaB+oWlP03x5cNyUudv7KAQK+/cERDcDyGvvSBvSeXaiy44aniNXFfl4WL9en8FrJbkjgPD3zGYjASQRrJqeQqQPLTbMw8+qwu19WPbGpY8MjlvDjRLLaFC2aBNCrNbb+2PfHq4TCxw8Mq33b6shu4YMGDHWQGDBgwAYMGDABgwYMAGDBgwBFzvC4phUsaP/ABKDhcz3wsyEh1CNon/bikZWH0N7YbcGAKDI8DzGWQRxZnxlF19pBd/Ya1ZbA91J98JvOnBOISwBp48sRAC5eGSS+nm8jqduh+baj1xqOOCMAJvw5znicPiF34ZaP6BWOgfktD8sMjrtthey/AW4dJK0CNJlpW1tEtaojQBaNfxqe63YAFA4XedviS6L4XD1EkrCxIflVd9wGq22Ox2Gx3vHj1sJOU9Fo2Tcbp+GxCyYdPvHa3+aEH9ceLZOLca5RtZ85P8A1XjPp+VeJuqeLxHS4Nv5n3I+cfOgCqD0Cjer282L7gXAfs0eh5JMy5Ns8zMdyKVFDXQ62APW7I0nCfhNV7TXurk5kX58NDrRGd/ws7Fq7Wos16bAHHXMZtYElnkJOhGZifRRqI26dK9v1x65ThqUKUGhtVj6Eb9CfcbDq2KMcWy8+ZOUys1zgNbByyoV2KlTdm+uyqBYDXsc/wDyKt05STty2GY8OBX4YkJVmZiwI6NLJZc2fwpqYd6837OOmQjOYzkhjsrGBBGdWx06jK/11FgfdcMr8tzHQgdEVV885RTI7HqI13WJANvX2NW0rhWQy+Q0QRKdUhsnYsexZqA2x0rwycr5pWv06Xu9erK3sdOE8tmN2eYqRpUBetFWc3/zCvpi8y8KINKgDqSPc9ScVi8MMU0+Z1u7yKqhC3kjVeukHoSdyfpjrwOZmMuvaSw1fuEUtHvdH+WPVo4eFGNokXIE/OqxSNHPpjo1swB/LV1/ljPuauVeFZicvmeKZosbYIxEmkH8KVGQB7YnfFLl05qs9lGjeJQUzFNTrpNE3vQXfUuxFfi6DOJ+JiJJI0jjYpYDR7V1/DQ2v8Q6+mOhJPcDVzZ8V4ooUyvDw7skSxDMyrT0AAKFAltgdwBfbasZfDlHNlnA33vzG+pv339ccZZgEklO5FD9ev6/44rpJycW+FasskluMnJ3N3+T8x5lM2XJ88Qar/fU9mH8xsexG58D4JlOJoZspxDMCM9Yk8ENGf2TqhLiv3ib62Rj5kxLyOckhcPE7xuvR0Yqw+hBxySw9KUs0oJvzSIPrjhHI2Uy0glVGeUdJJXaRhYolS5OmwT8tdTidxfjcWUQNIavZVA3P0Ht64+Z4vitxULQzsle6oT+pS8MuVz2ZkRJJ5CZigLNKSSLFgVexI30joCOnTHZh6Km7ckaU4ZmbDwTn3LZqTwlYpIeiOK1Vd6SLDHa6u8MmPlvP8TYNWqmsEMoIog2GXzbEHcHtj6D5C5j+3ZGGY/PRST+NNnI9iRY9ji1ekoP4SakFHYYcGDBjnMgwYMGADBgwYAMGDBgAwYMGADBgwYAMGDBgCl5y4mctksxIppwmlD++5CJ/wAzDGL8eY5HO5LNhS0DwRkdwGjURyj1tCFfbe+l0car8T0LZCgLuaLb6SK392EXhUkGcyk2QzTrFpcSZedhSozWFXVYGrXflJGpXKjocSQNGV4ikt6bUJQYbJSi9I8u/mN0VroSNN08qGI3t1Jomq3PzbmzsBpAH0GwHh5ty/xyXKSfZZQmuFgBTAggjYAigfLZRgR2BK6aOjcL4lFKCUdW0toKDqrf6ph1D92FA7VsBiQSeZJnhybeGSjtsrn8F/M4JsWq2b36Ekk4hcncsRcMhOZfXJNMFUubYqm2hBsCB3O1kmt6GJfHI3kWNo1EvhkkpsS6lWRqvYm2sLsNtyMS89A2bhzCMrNDmItPh1pkiYghgbI2OxFDYhjuGFQC1j4gtFiw2B8t77dduvXbpis4NJHpbN2G+0svht+0CqrGB7FrI7Ub9ThUyHChkopc1xI00gKrl4wXYLuTEmmyQQBuN6UliLOKzlzmHMcXzsc7J9nyuRYMsAO7FkbwixIoeUgi9K7iib2A1sk2B+uKzjfEo8tEzM1SaW0UAW+gBq1+pA/lhI4jzTnsxlnnDJl4WRHiWNTJK4lvwlNkAE9TuNI39xCjm8KTx84v2iQNrL+KGhjBYLoaMRhQqXZe2KAAlgNsSkBbm5KzwM0zyExStqaaFyUkDGgxSPfRtvqWlF2aBOKfO8CoDe9ZISRLpijFSBsNRBJBG4641PhszZKVoCojy53Uar8Fix0puQWhfbwyrBQdatVacc8Z5eZRI+XVJoHOqTIuPu5CaJky7/6KQUTSkqSOxwBh+e5elCSuYpNA+eQRto26EtVIQRvvXr1GFWWMqSD2x9H8G4uyRM8JkzmVG0mXkF5rL9fL/t0BB2uyAaZuhT+PfDbL52NsxwyWMx2LiYkaDYtAaLRNZ/8AbYHYiqAwJuY7jkNhk4r8P85lyQ0EhGrTajWCe1eHq613+nrUPh/J+bnYLHBIx/hIArrbMAv88VB04BqeeNUj8Zy1LH+2x+UH2ur6bA9BjduJcjmOOkcO+kM+qt2PzshB2UGzVUAK7YruROSoeCxnN5+WKOdgQmpvLGPxKCPndh6dKodST68V+LMJJEEc05B7Jp2PWw9E71QqhZ699qdSUNmSpuOxm/OHCJssCzIQDXmBBFG6I0k0DVBj1vbGofAXNlYDGWDeJcmx2UigV/iI/wCk4Vs5z1l5gYs3l5oUcEEyC7G2ljQ1avwl6ICgAAHFRyxxg8JzejVqhNSq23SxbbMQLAZCLNV9cVqTc3dhyctz6bwY4U2LGDGZBzgwYMAGDBgwAYMGDABgwYMAGDBgwAYMGDAFbzFlWky0qqLbTaj95SGX+YGMbz+S8KUPWqImnWtqIp0IPZlPQ+tdqxu2EL4gZciVGZF8ORdBb1aydD9gCPlPreN6Nn8Euf3LRs9GK/DuTIM2+YQERhHYRxR7IY2IYN5VujYs0QCo3vpGzHwvzSTmaGRGZrNB2i0hz5iugGrHeyCTZIoYn/5NaQLJlCyzILMYbS/TdoT0db3aNro9NiLl8K55lqnj8crZITyyAhSP/bO2odD4e/U0d8UlFxdmUas7M8OFcB4noKtM6nVtc2ohKAXzKrswsEiw3ZbAti28P4NpKu0jOdiNJKqSdiT5qkahds5I7KOmPLKc0ZWXYSqrDfRJ5SDVAUwsnrulN9bvHOY5gjBIhPivYFr5roUBe5lJPbY+pGEYuWxF0VvNpOYdMlH8+ZB8Z7P3cAI8VjagEsKjUMtgtd+lNleNfZ4M/PHEdM2YZY2UeWOOONIVkarYJqUgaFN1Ww6WWayz5dJAGLZ7N6QTd+GD5UQVvpTc7k35m2AAEfmHLwwR5HIiTw4XZVLEjSVj3LMT93ZdgxYbkijeLSioohakbhyBYcvFK0hQoixq0ZVX8NAqE6ypchQOgUG+mLrh2fMMWh4kYkUzMCFYEd7QeU38vQX36mPLxyLN8ajhy8gkjy+UYgxOSoZpIwQDHvYULvdAGj1w1MgK/hIPXpW777gFCfqpPv0Ini3WVpW8ibC7lYicuIWaKSNL8Ny5d0U/LHdDWAPLbHcABtXXHfh3jZdQiyRyIvTUrKwr5U1K26gbAH261izzXC47LadJ8xJBrp02YkAf7yD+5UzHEo4y8edM6MrUseXRiJlb5JEkGyg7g2w0mwT0ONE6NtUyrzE/M8PbMEz5Zjl83BsStFXNBtDFQpkUg1WntvR0kUwSDOztWvhfFEBBZKGu669FlTbdSC3pY3MvkbLZyFZh9mlaB3eSNCVDKrE/dEyHSbBB8lC781UMUvN2akzoAfJplxFt42YfS60TsI0agvfdqPUHoTjpezLO6LhuacxlGC8RgpdiM1DWg1deIj+aIkCybJJHSsebcz5rOEpw6PSm6nNyjSoHpGjE+/maz0tTthPk4ggAldZuIaOjkMYlPQHUCEXfa7JOwJOLzg3D8zxSKznEhiVT/wCnhHmQgbCQFQir03II60dsRa6uQdM5wzI5fXLm80czmSp+8e2APby913J7D232hLz0R/8ApwSyANsVTSnyaQPLa9iwNg30rvIyvKz8OfVJk4+IIBq8ZbMyrXmOh2Is9BQFaSR1xaw/EPJ0FLSQnToKOjrpvcC1LBQCaZvmIPTbF8kraECtxODiWcBSTLwRJqIt2GoFAS+khmI0jq1d6J3rC9zDwSfL5WLxiCQXWMCzSOmoLuoOxU0P3q7VjQ83zzlACfH1GlalDsdSGgNN7ah0B2NBm7DCHzZzMub0RxIypGxJd6s7EAULP4juxJJ32s4rkbLR10R9NcHzAky8LqwYNGpDA2DajcEdRgxnXwD4hI+TnjYkpDKBHZvSCgJQewO9fvYMZyVnYuajgwYMQQGDBgwAYMGDABgwYMAGDBgwAYMGDABjhlB6745wYAzLnh/Bzo0gprQMp6AkWCFqiCoA6Gxq2O9NAmzsGbAXMgpLXlzMQHibftqBUq+6ixfyqReNO4xwWLNRGOZdSncHoVPZlPVSPUYzjnfl1cmIiiSPFpqSU+YBhQDvVEFtyWFDbHbTqwnFQq+zNVJNWkUfEeSc2yB4Hjzyr0eOtQIO4ZHJ+lEk7nbEGTimXWjNw7N5WVNmfLs8S3RsqrkKoNnaz6WaxLyOZkMitCxJAJZlPmVVBJJZabSO4P8APFrFz3m0/wBI7V/A39q3i7wcv+GmHRvsxZ//ACPILIJF4hnopB3kVJSDQHdT2/t+mNH5T4RFnMqk8sjZ3xGJSWUeEwUeUABVF+ZTufX2GF//ADk5gHdU/wB6H/Bhjr/nSnIOgRLpP4Y/5/Ma6+l4r+Eq9shUZDBzTwNcvCZMuJYpF02IKlZlsWgSRWBpiGBC3SmqsjCuua4m58q8Ub0YxZZCPbUyAgew98eea+JebYbSMP4Y1H9q4pM9z9neviTH1AcKa9tJxLwk920HRfNjVFw/izDeLMCu8mZhju63bwV3+p36+uJPL+T4ll5g4y2WfWQHL5syOR+6zAlT+o9u4oOWM1n84Q8LPKF3KvJYBrdWDNsd623B6GxswZnLZ+MebJxtsR5WHQ9tz09hse94ylQs7ZkVyeZosK7Asr6tj5qNGj+z5e9bdcQeM8vZbNFGniV2jNozLup/Mbg9wdsZhxTmDOoylRLlVAogA6WN2WNir+nb6YMt8QM8oH3iSD99B/8AXT/bjRYOo1dWLcKTNJTLhF0KFMYUi0rT9NK7L1O2k7d+mE7jXw7Rm8bJyHLyCiuk0l7bDT8u9GrYH9ncYir8VXBAlyyt66XKt+SlWB/4sV/F+endvuohlVPdmLSNY3AVdk79L/LCFCtF6FHSkzrD8Q8zlH8HOxiUpszqQslVsSp+7djs2ravS8Ss/wAb4ZnlJYozaTuysrgjfrpvcCrslt1AGxwmTBLJKCyfmkPX8jbH9MeE0jMK3I//AJp+nzH88dTwsd9vQsqD5si8YyOXEjDL+Jp/ZLAn3BNeUDoLJah1JOKp66CjXp8o/wAcWkXD5J28KJHnbtFEpoel10HuSBh05P8AhraeNnk0nUVTL+gHV5KO/oF/oZ1ZRpo0tGA1/BTgD5aCV2a1n0OEr5TRB3vexXYdMGGblLNKWmijrw4dKkjoHNkp9QpUn+IYMeY3d3MHqxlwYMGIAYMGDABgwYMAGDBgwAYMGDABgwYMAGDBgwAY4ZQdjvjnBgCBkOA5eAP4MEcfiG30IF1fxUN8JbfC92zjM0qfZG1ERhakUmtKA1WkG9/QAe+NDwYvGcofpdiU2tjC+NcncQhmkWLJySxBjokWRPMt+UkagQa67DDDkvhM7ZXWzeFm5KLLqtQo6RnT1b1Yd9twMangxt+Kq9S3El1Pn/h3IGezM0kRgeAR2GllPkJF0Izv4l+o2A3JHQ2/L3wPmdw2ekWOMUTFExZm9megFHY6QT6EY2nBis8RUnuw5yZHyHD44I1jiRY0QUqqKAGPcjHODGBQp+NctJmFI1PGT+JDX/EvysPqMI8/wrlQVE8bD0IKn+8Y1DHhm8qJFrUy+jIxUj9P7DtjenXnT0iy8ZuOxlMnwyzYoDw9zXleq9zQUkfqem2OsnwlzIK08VM1MdbChXXyoC2/YtvjQ89kM2JIxl54lhChXWWNpH26sr+ILaq+YHcWb6Y5zOZzgzCokET5c0DKZirrt5m0eGQSD0Abf2xp+MqE8WQkSfB0hCRmgr/uwive7csf1xbQ/CjIhadJZ2qtTOw/3gEKqPXFzx/jOdhkRctkRmUark8dYwt9bUre3teOvMmS4i7ImSly8Mekh5JEZ5Ae2gXoIr1xm8RUe7IdSR4Q5WHIZXSpjysKXqYtuTZssxPU+pY4qZMpmc5HG+RaJIZwG+1MSXVa3KRlR5j2s0PT0ZuIcoZfNLAM3Gs7Q72wIUtVMxS9JvrRvF0kYUAAAAbADYD2GMW7lCPw7hscCBIkVFsmlFWTuzH1JO5ODErBiAf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8" name="Picture 18" descr="http://cs23.babysfera.ru/e/1/f/e/76971815.97042824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6313">
            <a:off x="476571" y="3587019"/>
            <a:ext cx="1998561" cy="14622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39752" y="26064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/>
              <a:t>ФОРМА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508518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рок физкультуры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3861048"/>
            <a:ext cx="3571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Школьная форма –парадная.</a:t>
            </a:r>
          </a:p>
          <a:p>
            <a:r>
              <a:rPr lang="ru-RU" sz="2000" dirty="0" smtClean="0"/>
              <a:t>Повседневная- однотонные светлые рубашки. Обувь удобная, на кожаной подошве, чтобы не оставляла черточек на линолеуме.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857892"/>
            <a:ext cx="619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Всегда в школе тепло.</a:t>
            </a:r>
            <a:endParaRPr lang="ru-RU" sz="2400" b="1" i="1" dirty="0"/>
          </a:p>
        </p:txBody>
      </p:sp>
      <p:pic>
        <p:nvPicPr>
          <p:cNvPr id="17" name="Picture 4" descr="http://img-kiev.fotki.yandex.ru/get/5013/65351383.16/0_6c437_a1d4310e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4"/>
            <a:ext cx="3066081" cy="21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stinovama.sch1927.ru/_/rsrc/1312385033885/metodiceskaa-kopilka/umk-skola-2100/%D1%83%D1%87%D0%B5%D0%B1%D0%BD%D0%B8%D0%BA%D0%B8%202100.jpg?height=233&amp;widt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762375" cy="221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0"/>
            <a:ext cx="7821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Учебные принадлежности:</a:t>
            </a:r>
            <a:endParaRPr lang="ru-RU" sz="4000" dirty="0" smtClean="0"/>
          </a:p>
          <a:p>
            <a:pPr algn="ctr"/>
            <a:r>
              <a:rPr lang="ru-RU" sz="2400" b="1" i="1" dirty="0" smtClean="0"/>
              <a:t>учебники, тетради, пенал.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1214422"/>
            <a:ext cx="34579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Что положить в пенал?</a:t>
            </a:r>
          </a:p>
          <a:p>
            <a:r>
              <a:rPr lang="ru-RU" dirty="0" smtClean="0"/>
              <a:t>2 остро заточенных карандаша,</a:t>
            </a:r>
          </a:p>
          <a:p>
            <a:r>
              <a:rPr lang="ru-RU" dirty="0" smtClean="0"/>
              <a:t>2ручки (пилот) фиолетовые</a:t>
            </a:r>
          </a:p>
          <a:p>
            <a:r>
              <a:rPr lang="ru-RU" dirty="0" smtClean="0"/>
              <a:t>1ручка –зеленая</a:t>
            </a:r>
          </a:p>
          <a:p>
            <a:r>
              <a:rPr lang="ru-RU" dirty="0" smtClean="0"/>
              <a:t>Набор цветных карандашей</a:t>
            </a:r>
          </a:p>
          <a:p>
            <a:r>
              <a:rPr lang="ru-RU" dirty="0" smtClean="0"/>
              <a:t>Линейка не более 20см</a:t>
            </a:r>
          </a:p>
          <a:p>
            <a:r>
              <a:rPr lang="ru-RU" dirty="0" smtClean="0"/>
              <a:t>Ластик</a:t>
            </a:r>
          </a:p>
          <a:p>
            <a:r>
              <a:rPr lang="ru-RU" dirty="0" smtClean="0"/>
              <a:t>Точилка для карандашей</a:t>
            </a:r>
          </a:p>
          <a:p>
            <a:r>
              <a:rPr lang="ru-RU" dirty="0" smtClean="0"/>
              <a:t>И БОЛЬШЕ НИЧЕГО!!!!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78619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Книга</a:t>
            </a:r>
            <a:r>
              <a:rPr lang="ru-RU" dirty="0" smtClean="0"/>
              <a:t> должна быть в обложке, иметь закладку.</a:t>
            </a:r>
            <a:endParaRPr lang="ru-RU" dirty="0"/>
          </a:p>
        </p:txBody>
      </p:sp>
      <p:pic>
        <p:nvPicPr>
          <p:cNvPr id="36869" name="Picture 5" descr="C:\Users\Верунчик\Pictures\анимэшки\book%20(100)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43446"/>
            <a:ext cx="1485900" cy="1685925"/>
          </a:xfrm>
          <a:prstGeom prst="rect">
            <a:avLst/>
          </a:prstGeom>
          <a:noFill/>
        </p:spPr>
      </p:pic>
      <p:pic>
        <p:nvPicPr>
          <p:cNvPr id="36875" name="Picture 11" descr="http://www.alekc.ru/image/catalog/l54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00" r="1428" b="17499"/>
          <a:stretch>
            <a:fillRect/>
          </a:stretch>
        </p:blipFill>
        <p:spPr bwMode="auto">
          <a:xfrm>
            <a:off x="4786314" y="3857628"/>
            <a:ext cx="328614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labirint.ru/images/comments_pic/1202/01labmg8b1326389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4347">
            <a:off x="4602712" y="3036085"/>
            <a:ext cx="4214810" cy="291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57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Что должно лежать в папке для уроков труда (технологии)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409746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1.Альбом для рисования</a:t>
            </a:r>
          </a:p>
          <a:p>
            <a:r>
              <a:rPr lang="ru-RU" dirty="0" smtClean="0"/>
              <a:t>2.Набор цветного картона</a:t>
            </a:r>
          </a:p>
          <a:p>
            <a:r>
              <a:rPr lang="ru-RU" dirty="0" smtClean="0"/>
              <a:t>3.Набор цветной бумаги</a:t>
            </a:r>
          </a:p>
          <a:p>
            <a:r>
              <a:rPr lang="ru-RU" dirty="0" smtClean="0"/>
              <a:t>4.Краски</a:t>
            </a:r>
          </a:p>
          <a:p>
            <a:r>
              <a:rPr lang="ru-RU" dirty="0" smtClean="0"/>
              <a:t>5.Кисти для рисования</a:t>
            </a:r>
          </a:p>
          <a:p>
            <a:r>
              <a:rPr lang="ru-RU" dirty="0" smtClean="0"/>
              <a:t>6.Ножницы (с закругленными концами)</a:t>
            </a:r>
          </a:p>
          <a:p>
            <a:r>
              <a:rPr lang="ru-RU" dirty="0" smtClean="0"/>
              <a:t>7.Клей-карандаш</a:t>
            </a:r>
          </a:p>
          <a:p>
            <a:r>
              <a:rPr lang="ru-RU" dirty="0" smtClean="0"/>
              <a:t> (можно и ПВА, но он разливается)</a:t>
            </a:r>
          </a:p>
          <a:p>
            <a:r>
              <a:rPr lang="ru-RU" dirty="0" smtClean="0"/>
              <a:t>8.Линейка</a:t>
            </a:r>
          </a:p>
          <a:p>
            <a:r>
              <a:rPr lang="ru-RU" dirty="0" smtClean="0"/>
              <a:t>9. Ластик</a:t>
            </a:r>
          </a:p>
          <a:p>
            <a:r>
              <a:rPr lang="ru-RU" dirty="0" smtClean="0"/>
              <a:t>10.Цветные карандаши</a:t>
            </a:r>
          </a:p>
          <a:p>
            <a:r>
              <a:rPr lang="ru-RU" dirty="0" smtClean="0"/>
              <a:t> (можно фломастеры)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ПОДПИСАТЬ ПАПКУ!</a:t>
            </a:r>
            <a:endParaRPr lang="ru-RU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265</Words>
  <Application>Microsoft Office PowerPoint</Application>
  <PresentationFormat>Экран (4:3)</PresentationFormat>
  <Paragraphs>63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Родительское собрание №1  1 класс МОУКраснознаменская СОШ</vt:lpstr>
      <vt:lpstr>Слайд 2</vt:lpstr>
      <vt:lpstr>Слайд 3</vt:lpstr>
      <vt:lpstr>Слайд 4</vt:lpstr>
      <vt:lpstr>Заполнение социальных паспортов- знакомство.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Верунчик</dc:creator>
  <cp:lastModifiedBy>Admin</cp:lastModifiedBy>
  <cp:revision>50</cp:revision>
  <dcterms:created xsi:type="dcterms:W3CDTF">2013-04-22T16:26:55Z</dcterms:created>
  <dcterms:modified xsi:type="dcterms:W3CDTF">2015-01-14T17:05:32Z</dcterms:modified>
</cp:coreProperties>
</file>