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2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scene3d>
            <a:camera prst="perspectiveBelow"/>
            <a:lightRig rig="threePt" dir="t"/>
          </a:scene3d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Занимательный урок 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математики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C:\Documents and Settings\Учитель\Мои документы\не мое\Мои рисунки\CATS763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429000"/>
            <a:ext cx="1785950" cy="2453595"/>
          </a:xfrm>
          <a:prstGeom prst="rect">
            <a:avLst/>
          </a:prstGeom>
          <a:noFill/>
        </p:spPr>
      </p:pic>
      <p:pic>
        <p:nvPicPr>
          <p:cNvPr id="1029" name="Picture 5" descr="http://im5-tub-ru.yandex.net/i?id=358717607-6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2000264" cy="2000264"/>
          </a:xfrm>
          <a:prstGeom prst="rect">
            <a:avLst/>
          </a:prstGeom>
          <a:noFill/>
        </p:spPr>
      </p:pic>
      <p:pic>
        <p:nvPicPr>
          <p:cNvPr id="1031" name="Picture 7" descr="http://im3-tub-ru.yandex.net/i?id=431632436-53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3694" y="2426860"/>
            <a:ext cx="1704520" cy="178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Сколько ёлочек было?</a:t>
            </a:r>
            <a:br>
              <a:rPr lang="ru-RU" sz="3600" smtClean="0">
                <a:solidFill>
                  <a:schemeClr val="folHlink"/>
                </a:solidFill>
              </a:rPr>
            </a:br>
            <a:r>
              <a:rPr lang="ru-RU" sz="3600" smtClean="0">
                <a:solidFill>
                  <a:schemeClr val="folHlink"/>
                </a:solidFill>
              </a:rPr>
              <a:t> Сколько спилили?</a:t>
            </a:r>
          </a:p>
        </p:txBody>
      </p:sp>
      <p:pic>
        <p:nvPicPr>
          <p:cNvPr id="15363" name="Picture 3" descr="img0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905000"/>
            <a:ext cx="5400675" cy="4619625"/>
          </a:xfr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362825" y="2997200"/>
            <a:ext cx="17811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5</a:t>
            </a: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r>
              <a:rPr lang="ru-RU" sz="4000" b="1">
                <a:solidFill>
                  <a:schemeClr val="folHlink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 </a:t>
            </a:r>
            <a:r>
              <a:rPr lang="ru-RU" sz="4000" smtClean="0">
                <a:solidFill>
                  <a:schemeClr val="folHlink"/>
                </a:solidFill>
              </a:rPr>
              <a:t>Сколько берёз? А сколько всего деревьев?</a:t>
            </a:r>
          </a:p>
        </p:txBody>
      </p:sp>
      <p:pic>
        <p:nvPicPr>
          <p:cNvPr id="16387" name="Picture 3" descr="img0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00675" cy="4752975"/>
          </a:xfr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308850" y="3141663"/>
            <a:ext cx="8461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3</a:t>
            </a: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r>
              <a:rPr lang="ru-RU" sz="4000" b="1">
                <a:solidFill>
                  <a:schemeClr val="folHlink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Сколько моркови съел зайчик? </a:t>
            </a:r>
            <a:br>
              <a:rPr lang="ru-RU" sz="3600" smtClean="0">
                <a:solidFill>
                  <a:schemeClr val="folHlink"/>
                </a:solidFill>
              </a:rPr>
            </a:br>
            <a:r>
              <a:rPr lang="ru-RU" sz="3600" smtClean="0">
                <a:solidFill>
                  <a:schemeClr val="folHlink"/>
                </a:solidFill>
              </a:rPr>
              <a:t>Сколько было моркови?</a:t>
            </a:r>
          </a:p>
        </p:txBody>
      </p:sp>
      <p:pic>
        <p:nvPicPr>
          <p:cNvPr id="17411" name="Picture 3" descr="img0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3088"/>
            <a:ext cx="5472113" cy="4681537"/>
          </a:xfr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164388" y="3213100"/>
            <a:ext cx="1422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1</a:t>
            </a: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r>
              <a:rPr lang="ru-RU" sz="4000" b="1">
                <a:solidFill>
                  <a:schemeClr val="folHlink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Сколько было яблок? 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Сколько осталось?</a:t>
            </a:r>
          </a:p>
        </p:txBody>
      </p:sp>
      <p:pic>
        <p:nvPicPr>
          <p:cNvPr id="18435" name="Picture 3" descr="img0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00675" cy="4752975"/>
          </a:xfr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651500" y="2492375"/>
            <a:ext cx="1206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993300"/>
              </a:solidFill>
            </a:endParaRPr>
          </a:p>
          <a:p>
            <a:endParaRPr lang="ru-RU" b="1">
              <a:solidFill>
                <a:srgbClr val="993300"/>
              </a:solidFill>
            </a:endParaRPr>
          </a:p>
          <a:p>
            <a:endParaRPr lang="ru-RU" b="1">
              <a:solidFill>
                <a:srgbClr val="9933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24750" y="2708275"/>
            <a:ext cx="6302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3</a:t>
            </a: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endParaRPr lang="ru-RU" sz="4000" b="1">
              <a:solidFill>
                <a:schemeClr val="folHlink"/>
              </a:solidFill>
            </a:endParaRPr>
          </a:p>
          <a:p>
            <a:r>
              <a:rPr lang="ru-RU" sz="4000" b="1">
                <a:solidFill>
                  <a:schemeClr val="folHlink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214446"/>
          </a:xfrm>
          <a:scene3d>
            <a:camera prst="isometricOffAxis2Lef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Устный счет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Ну-ка, в сторону карандаши!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костяшек. Ни ручек. Ни мела.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Устный счет! Мы творим это дело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силой ума и души.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Цифры сходятся где-то во тьме,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глаза начинают светиться,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кругом только умные лица.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Потому что считаем в уме!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im4-tub-ru.yandex.net/i?id=281902171-5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9239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chemeClr val="folHlink"/>
                </a:solidFill>
              </a:rPr>
              <a:t>Сколько цветочков нужно облететь пчёлке?</a:t>
            </a:r>
          </a:p>
        </p:txBody>
      </p:sp>
      <p:pic>
        <p:nvPicPr>
          <p:cNvPr id="5123" name="Picture 3" descr="img06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00675" cy="4752975"/>
          </a:xfr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451725" y="40052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folHlink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Сколько яблок на ветках висит?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Сколько на траве лежит?</a:t>
            </a:r>
          </a:p>
        </p:txBody>
      </p:sp>
      <p:pic>
        <p:nvPicPr>
          <p:cNvPr id="9219" name="Picture 3" descr="img06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72113" cy="4752975"/>
          </a:xfr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451725" y="1844675"/>
            <a:ext cx="9175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folHlink"/>
                </a:solidFill>
              </a:rPr>
              <a:t>5</a:t>
            </a:r>
          </a:p>
          <a:p>
            <a:endParaRPr lang="ru-RU" sz="4400" b="1">
              <a:solidFill>
                <a:schemeClr val="folHlink"/>
              </a:solidFill>
            </a:endParaRPr>
          </a:p>
          <a:p>
            <a:endParaRPr lang="ru-RU" sz="4400" b="1">
              <a:solidFill>
                <a:schemeClr val="folHlink"/>
              </a:solidFill>
            </a:endParaRPr>
          </a:p>
          <a:p>
            <a:endParaRPr lang="ru-RU" sz="4400" b="1">
              <a:solidFill>
                <a:schemeClr val="folHlink"/>
              </a:solidFill>
            </a:endParaRPr>
          </a:p>
          <a:p>
            <a:endParaRPr lang="ru-RU" sz="4400" b="1">
              <a:solidFill>
                <a:schemeClr val="folHlink"/>
              </a:solidFill>
            </a:endParaRPr>
          </a:p>
          <a:p>
            <a:endParaRPr lang="ru-RU" sz="4400" b="1">
              <a:solidFill>
                <a:schemeClr val="folHlink"/>
              </a:solidFill>
            </a:endParaRPr>
          </a:p>
          <a:p>
            <a:r>
              <a:rPr lang="ru-RU" sz="4400" b="1">
                <a:solidFill>
                  <a:schemeClr val="folHlink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Сколько зайцев в корзине?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Почему ты так решил?</a:t>
            </a:r>
          </a:p>
        </p:txBody>
      </p:sp>
      <p:pic>
        <p:nvPicPr>
          <p:cNvPr id="10243" name="Picture 3" descr="img0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543550" cy="467995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740650" y="3429000"/>
            <a:ext cx="4556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400" b="1">
                <a:solidFill>
                  <a:srgbClr val="99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/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Сколько грибов растёт под высокой ёлкой, а сколько – под низкой?</a:t>
            </a:r>
          </a:p>
        </p:txBody>
      </p:sp>
      <p:pic>
        <p:nvPicPr>
          <p:cNvPr id="11267" name="Picture 3" descr="img0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543550" cy="4679950"/>
          </a:xfr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4213" y="4868863"/>
            <a:ext cx="73898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7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000" b="1">
                <a:solidFill>
                  <a:srgbClr val="993300"/>
                </a:solidFill>
              </a:rPr>
              <a:t>  5                                             3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Сколько яблок съели дети?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 А сколько ещё осталось?</a:t>
            </a:r>
          </a:p>
        </p:txBody>
      </p:sp>
      <p:pic>
        <p:nvPicPr>
          <p:cNvPr id="12291" name="Picture 3" descr="img06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72113" cy="4752975"/>
          </a:xfr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24750" y="3141663"/>
            <a:ext cx="630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3  </a:t>
            </a:r>
          </a:p>
          <a:p>
            <a:r>
              <a:rPr lang="ru-RU" sz="4000" b="1">
                <a:solidFill>
                  <a:schemeClr val="folHlink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Сколько утят плывут с мамой -уткой?</a:t>
            </a:r>
          </a:p>
        </p:txBody>
      </p:sp>
      <p:pic>
        <p:nvPicPr>
          <p:cNvPr id="13315" name="Picture 3" descr="img07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72113" cy="4679950"/>
          </a:xfr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667625" y="3733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</a:rPr>
              <a:t>Сколько рыбок плывёт налево, а сколько направо? В какую сторону их плывёт больше?</a:t>
            </a:r>
          </a:p>
        </p:txBody>
      </p:sp>
      <p:pic>
        <p:nvPicPr>
          <p:cNvPr id="14339" name="Picture 3" descr="img0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5400675" cy="4752975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16013" y="2924175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3                                        3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Занимательный урок  математики</vt:lpstr>
      <vt:lpstr>         Устный счет   Ну-ка, в сторону карандаши! Ни костяшек. Ни ручек. Ни мела. Устный счет! Мы творим это дело Только силой ума и души. Цифры сходятся где-то во тьме, И глаза начинают светиться, И кругом только умные лица. Потому что считаем в уме!    </vt:lpstr>
      <vt:lpstr>Сколько цветочков нужно облететь пчёлке?</vt:lpstr>
      <vt:lpstr>Сколько яблок на ветках висит? Сколько на траве лежит?</vt:lpstr>
      <vt:lpstr>Сколько зайцев в корзине? Почему ты так решил?</vt:lpstr>
      <vt:lpstr> Сколько грибов растёт под высокой ёлкой, а сколько – под низкой?</vt:lpstr>
      <vt:lpstr>Сколько яблок съели дети?  А сколько ещё осталось?</vt:lpstr>
      <vt:lpstr>Сколько утят плывут с мамой -уткой?</vt:lpstr>
      <vt:lpstr>Сколько рыбок плывёт налево, а сколько направо? В какую сторону их плывёт больше?</vt:lpstr>
      <vt:lpstr>Сколько ёлочек было?  Сколько спилили?</vt:lpstr>
      <vt:lpstr> Сколько берёз? А сколько всего деревьев?</vt:lpstr>
      <vt:lpstr>Сколько моркови съел зайчик?  Сколько было моркови?</vt:lpstr>
      <vt:lpstr>Сколько было яблок?  Сколько осталось?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Занимательный урок  математики</dc:title>
  <cp:lastModifiedBy>Митя</cp:lastModifiedBy>
  <cp:revision>27</cp:revision>
  <dcterms:modified xsi:type="dcterms:W3CDTF">2015-02-26T15:51:40Z</dcterms:modified>
</cp:coreProperties>
</file>