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8" r:id="rId2"/>
    <p:sldId id="314" r:id="rId3"/>
    <p:sldId id="266" r:id="rId4"/>
    <p:sldId id="267" r:id="rId5"/>
    <p:sldId id="268" r:id="rId6"/>
    <p:sldId id="269" r:id="rId7"/>
    <p:sldId id="31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0066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73" autoAdjust="0"/>
    <p:restoredTop sz="94660"/>
  </p:normalViewPr>
  <p:slideViewPr>
    <p:cSldViewPr>
      <p:cViewPr>
        <p:scale>
          <a:sx n="30" d="100"/>
          <a:sy n="30" d="100"/>
        </p:scale>
        <p:origin x="-234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5C4D9-8EA5-4ACF-846D-BF654381C25D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Яковлева И.И. МОУ СОШ "Веста" г. Черноголовка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5E6BB-4731-45D3-938C-D1C3B5C1EF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177BB-6FA5-45E0-8CE0-0040E018DF32}" type="datetimeFigureOut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ru-RU" smtClean="0"/>
              <a:t>Яковлева И.И. МОУ СОШ "Веста" г. Черноголовка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8A2DF-5A82-4197-8A0C-F5A43F979C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0DCAB-574B-4CA0-B0AA-DBDCB0063F10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1D656-34E2-47EF-AE6A-BCCCA5A232FA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362C8-1605-4EC1-BEE4-B7E812CCD99E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9D93D-FFE8-4A02-915B-6D3289BAA849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07045-0C1D-4CEE-ABDE-4B88D5589A29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4C21B-5DA8-4ABF-B9E6-26D26F2DCF22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C35D6-ECA6-4092-9D54-08C7A06D1D28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49FB0-41A8-4BE0-82C4-F59ED7C3B845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48BA3-3342-4878-96ED-959BE77CEAB1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2927-DBF8-478C-A17C-146C43B4556A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00E9-0354-4927-BED3-2169BB8C47CF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F7FE2-9325-4F64-B8B4-8811A060B5E4}" type="datetime1">
              <a:rPr lang="ru-RU" smtClean="0"/>
              <a:pPr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Яковлева Инна Игоревна учитель начальных классов МОУ СОШ "Веста"  г. Черноголовка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764704"/>
            <a:ext cx="9144000" cy="46012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1500" b="1" cap="none" spc="0" dirty="0" smtClean="0">
                <a:ln w="12700">
                  <a:solidFill>
                    <a:srgbClr val="660066"/>
                  </a:solidFill>
                  <a:prstDash val="solid"/>
                </a:ln>
                <a:solidFill>
                  <a:srgbClr val="660066"/>
                </a:solidFill>
              </a:rPr>
              <a:t>Тест № 2</a:t>
            </a:r>
          </a:p>
          <a:p>
            <a:pPr algn="ctr"/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Город  </a:t>
            </a:r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и  </a:t>
            </a:r>
            <a:r>
              <a:rPr lang="ru-RU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село</a:t>
            </a:r>
          </a:p>
          <a:p>
            <a:pPr algn="ctr"/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</a:endParaRPr>
          </a:p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(</a:t>
            </a: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раздел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 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</a:rPr>
              <a:t>«Где мы живём»)</a:t>
            </a:r>
            <a:endParaRPr lang="ru-RU" sz="7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820472" cy="3600400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>
                <a:latin typeface="Arial Narrow" pitchFamily="34" charset="0"/>
              </a:rPr>
              <a:t>       Данная презентация создана на основе тетради </a:t>
            </a:r>
            <a:r>
              <a:rPr lang="ru-RU" sz="2000" dirty="0" smtClean="0">
                <a:latin typeface="Arial Narrow" pitchFamily="34" charset="0"/>
              </a:rPr>
              <a:t/>
            </a:r>
            <a:br>
              <a:rPr lang="ru-RU" sz="2000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                             </a:t>
            </a:r>
            <a:r>
              <a:rPr lang="ru-RU" sz="2400" dirty="0" smtClean="0">
                <a:latin typeface="Arial Narrow" pitchFamily="34" charset="0"/>
              </a:rPr>
              <a:t>«Окружающий мир. Тесты. 2 класс. Пособие для учащихся               </a:t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                         общеобразовательных учреждений. ФГОС»  (УМК «Школа  </a:t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latin typeface="Arial Narrow" pitchFamily="34" charset="0"/>
              </a:rPr>
              <a:t>                         России»)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latin typeface="Arial Narrow" pitchFamily="34" charset="0"/>
              </a:rPr>
              <a:t>                               Автор: Плешаков А.А., </a:t>
            </a:r>
            <a:r>
              <a:rPr lang="ru-RU" sz="2000" dirty="0" err="1" smtClean="0">
                <a:latin typeface="Arial Narrow" pitchFamily="34" charset="0"/>
              </a:rPr>
              <a:t>Гара</a:t>
            </a:r>
            <a:r>
              <a:rPr lang="ru-RU" sz="2000" dirty="0" smtClean="0">
                <a:latin typeface="Arial Narrow" pitchFamily="34" charset="0"/>
              </a:rPr>
              <a:t> Н.Н., Назарова З.Д.</a:t>
            </a:r>
            <a:br>
              <a:rPr lang="ru-RU" sz="2000" dirty="0" smtClean="0">
                <a:latin typeface="Arial Narrow" pitchFamily="34" charset="0"/>
              </a:rPr>
            </a:br>
            <a:r>
              <a:rPr lang="ru-RU" sz="2000" dirty="0" smtClean="0">
                <a:latin typeface="Arial Narrow" pitchFamily="34" charset="0"/>
              </a:rPr>
              <a:t>                               Издательство: Москва, «Просвещение», 2013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dirty="0" smtClean="0"/>
              <a:t>Эта тетрадь содержит тесты по всем темам курса «Окружающий мир» для 2 класса. С их помощью можно быстро проверить знания учащихся. На каждый вопрос дано несколько вариантов ответов, среди них только один правильный. Многие ответы представлены в виде рисунков.  В конце тетради имеются ответы на все тесты. </a:t>
            </a:r>
            <a:endParaRPr lang="ru-RU" sz="2000" dirty="0">
              <a:latin typeface="Arial Narrow" pitchFamily="34" charset="0"/>
            </a:endParaRPr>
          </a:p>
        </p:txBody>
      </p:sp>
      <p:pic>
        <p:nvPicPr>
          <p:cNvPr id="6" name="Picture 10" descr="&amp;Pcy;&amp;lcy;&amp;iecy;&amp;shcy;&amp;acy;&amp;kcy;&amp;ocy;&amp;vcy;, &amp;Gcy;&amp;acy;&amp;rcy;&amp;acy;, &amp;Ncy;&amp;acy;&amp;zcy;&amp;acy;&amp;rcy;&amp;ocy;&amp;vcy;&amp;acy; - &amp;Ocy;&amp;kcy;&amp;rcy;&amp;ucy;&amp;zhcy;&amp;acy;&amp;yucy;&amp;shchcy;&amp;icy;&amp;jcy; &amp;mcy;&amp;icy;&amp;rcy;. &amp;Tcy;&amp;iecy;&amp;scy;&amp;tcy;&amp;ycy;. 2 &amp;kcy;&amp;lcy;&amp;acy;&amp;scy;&amp;scy;. &amp;Pcy;&amp;ocy;&amp;scy;&amp;ocy;&amp;bcy;&amp;icy;&amp;iecy; &amp;dcy;&amp;lcy;&amp;yacy; &amp;ucy;&amp;chcy;&amp;acy;&amp;shchcy;&amp;icy;&amp;khcy;&amp;scy;&amp;yacy; &amp;ocy;&amp;bcy;&amp;shchcy;&amp;iecy;&amp;ocy;&amp;bcy;&amp;rcy;&amp;acy;&amp;zcy;&amp;ocy;&amp;vcy;&amp;acy;&amp;tcy;&amp;iecy;&amp;lcy;&amp;softcy;&amp;ncy;&amp;ycy;&amp;khcy; &amp;ucy;&amp;chcy;&amp;rcy;&amp;iecy;&amp;zhcy;&amp;dcy;&amp;iecy;&amp;ncy;&amp;icy;&amp;jcy;. &amp;Fcy;&amp;Gcy;&amp;Ocy;&amp;Scy; &amp;ocy;&amp;bcy;&amp;lcy;&amp;ocy;&amp;zhcy;&amp;kcy;&amp;acy; &amp;kcy;&amp;ncy;&amp;icy;&amp;gcy;&amp;i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1393877" cy="1872208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365104"/>
            <a:ext cx="8424936" cy="2232248"/>
          </a:xfrm>
        </p:spPr>
        <p:txBody>
          <a:bodyPr>
            <a:normAutofit fontScale="70000" lnSpcReduction="2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Arial Narrow" pitchFamily="34" charset="0"/>
              </a:rPr>
              <a:t>В презентации использованы вопросы из этой тетради. Ответы дети могут записывать на листочек. В конце каждого тесты есть слайд с правильными ответами для самопроверки детей. Если учитель  не считает нужным показывать данный слайд ученикам, то может сделать его «скрытым» или удалить вовсе. </a:t>
            </a:r>
            <a:endParaRPr lang="ru-RU" sz="4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836712"/>
            <a:ext cx="8784976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1. Какой это населённый пункт?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55576" y="4293096"/>
            <a:ext cx="31683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 Город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76056" y="4293096"/>
            <a:ext cx="2988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 Село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51520" y="1988840"/>
            <a:ext cx="889248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noProof="0" dirty="0" smtClean="0">
                <a:solidFill>
                  <a:srgbClr val="006600"/>
                </a:solidFill>
                <a:latin typeface="+mj-lt"/>
                <a:ea typeface="+mj-ea"/>
                <a:cs typeface="+mj-cs"/>
              </a:rPr>
              <a:t>В нём много улиц и высоких домов, работают школы, музеи, театры, много магазинов.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26064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2.   Что НЕ является признаком села (деревни)?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3568" y="1268760"/>
            <a:ext cx="59046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  <a:r>
              <a:rPr kumimoji="0" lang="ru-RU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Невысокие дома</a:t>
            </a:r>
            <a:endParaRPr kumimoji="0" lang="ru-RU" sz="37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2132856"/>
            <a:ext cx="66967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  <a:r>
              <a:rPr kumimoji="0" lang="ru-RU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Есть ферма, скотный двор</a:t>
            </a:r>
            <a:endParaRPr kumimoji="0" lang="ru-RU" sz="37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3140968"/>
            <a:ext cx="8784976" cy="19442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В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Жители занимаются разведением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    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культурных растений, выращиванием 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    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домашних животных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576" y="5229200"/>
            <a:ext cx="83884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300" b="1" noProof="0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Г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  <a:r>
              <a:rPr lang="ru-RU" sz="4000" b="1" dirty="0" smtClean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На улицах много автомобилей, есть 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     троллейбусы, трамваи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3.   Что НЕ является признаком города?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683568" y="1052736"/>
            <a:ext cx="7560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  <a:r>
              <a:rPr kumimoji="0" lang="ru-RU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Большие многоэтажные дома</a:t>
            </a:r>
            <a:endParaRPr kumimoji="0" lang="ru-RU" sz="37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83568" y="2060848"/>
            <a:ext cx="820891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  <a:r>
              <a:rPr kumimoji="0" lang="ru-RU" sz="3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8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Много улиц, </a:t>
            </a:r>
            <a:r>
              <a:rPr lang="ru-RU" sz="3700" b="1" dirty="0" smtClean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есть фабрики и заводы</a:t>
            </a:r>
            <a:endParaRPr kumimoji="0" lang="ru-RU" sz="37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3212976"/>
            <a:ext cx="8784976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В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Мало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улиц, есть ферма, скотный</a:t>
            </a:r>
            <a:r>
              <a:rPr lang="ru-RU" sz="36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3600" b="1" i="0" u="none" strike="noStrike" kern="1200" cap="none" spc="0" normalizeH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двор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755576" y="4581128"/>
            <a:ext cx="83884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300" b="1" noProof="0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Г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 </a:t>
            </a:r>
            <a:r>
              <a:rPr lang="ru-RU" sz="4000" b="1" dirty="0" smtClean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По улицам движутся автобусы и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rgbClr val="800080"/>
                </a:solidFill>
                <a:latin typeface="+mj-lt"/>
                <a:ea typeface="+mj-ea"/>
                <a:cs typeface="+mj-cs"/>
              </a:rPr>
              <a:t>      троллейбусы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468544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4. </a:t>
            </a:r>
            <a:r>
              <a:rPr lang="ru-RU" sz="4000" b="1" dirty="0" smtClean="0">
                <a:solidFill>
                  <a:srgbClr val="002060"/>
                </a:solidFill>
              </a:rPr>
              <a:t>Какая фотография сделана в </a:t>
            </a:r>
            <a:r>
              <a:rPr lang="ru-RU" b="1" dirty="0" smtClean="0">
                <a:solidFill>
                  <a:srgbClr val="002060"/>
                </a:solidFill>
              </a:rPr>
              <a:t>селе?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9" name="Picture 30" descr="http://www.stihi.ru/pics/2011/11/12/45.jpg"/>
          <p:cNvPicPr>
            <a:picLocks noChangeAspect="1" noChangeArrowheads="1"/>
          </p:cNvPicPr>
          <p:nvPr/>
        </p:nvPicPr>
        <p:blipFill>
          <a:blip r:embed="rId2" cstate="print"/>
          <a:srcRect r="13909"/>
          <a:stretch>
            <a:fillRect/>
          </a:stretch>
        </p:blipFill>
        <p:spPr bwMode="auto">
          <a:xfrm>
            <a:off x="325055" y="1196752"/>
            <a:ext cx="3670881" cy="2808312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</p:pic>
      <p:pic>
        <p:nvPicPr>
          <p:cNvPr id="10" name="Picture 34" descr="http://savok.name/uploads/moscow_all/80.jpg"/>
          <p:cNvPicPr>
            <a:picLocks noChangeAspect="1" noChangeArrowheads="1"/>
          </p:cNvPicPr>
          <p:nvPr/>
        </p:nvPicPr>
        <p:blipFill>
          <a:blip r:embed="rId3" cstate="print"/>
          <a:srcRect r="14561" b="11726"/>
          <a:stretch>
            <a:fillRect/>
          </a:stretch>
        </p:blipFill>
        <p:spPr bwMode="auto">
          <a:xfrm>
            <a:off x="2051720" y="3717032"/>
            <a:ext cx="4248472" cy="2880320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051720" y="1196752"/>
            <a:ext cx="792088" cy="1143000"/>
          </a:xfrm>
          <a:prstGeom prst="roundRect">
            <a:avLst/>
          </a:prstGeom>
          <a:ln w="38100"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067944" y="3573016"/>
            <a:ext cx="828600" cy="1143000"/>
          </a:xfrm>
          <a:prstGeom prst="roundRect">
            <a:avLst/>
          </a:prstGeom>
          <a:ln w="38100">
            <a:noFill/>
          </a:ln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Picture 2" descr="http://bloknot-voronezh.ru/public/files/images/2012/04/24/548_proportional_ddc828b0fc7528f1564d3c816ce8f175.jpg"/>
          <p:cNvPicPr>
            <a:picLocks noChangeAspect="1" noChangeArrowheads="1"/>
          </p:cNvPicPr>
          <p:nvPr/>
        </p:nvPicPr>
        <p:blipFill>
          <a:blip r:embed="rId4" cstate="print"/>
          <a:srcRect l="11107" t="15865" r="7365"/>
          <a:stretch>
            <a:fillRect/>
          </a:stretch>
        </p:blipFill>
        <p:spPr bwMode="auto">
          <a:xfrm>
            <a:off x="4860032" y="1196752"/>
            <a:ext cx="3888432" cy="2880320"/>
          </a:xfrm>
          <a:prstGeom prst="roundRect">
            <a:avLst/>
          </a:prstGeom>
          <a:noFill/>
          <a:ln w="38100">
            <a:solidFill>
              <a:srgbClr val="002060"/>
            </a:solidFill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7884368" y="980728"/>
            <a:ext cx="755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6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В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6019800" cy="501650"/>
          </a:xfrm>
        </p:spPr>
        <p:txBody>
          <a:bodyPr/>
          <a:lstStyle/>
          <a:p>
            <a:r>
              <a:rPr lang="ru-RU" dirty="0" smtClean="0"/>
              <a:t>Яковлева Инна Игоревна учитель начальных классов МОУ СОШ "Веста"  г. Черноголовка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01408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ПРАВИЛЬНЫЕ  ОТВЕТЫ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411760" y="2060848"/>
            <a:ext cx="2304256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  </a:t>
            </a:r>
            <a:endParaRPr kumimoji="0" lang="ru-RU" sz="138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44008" y="2204864"/>
            <a:ext cx="1800200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8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В</a:t>
            </a:r>
            <a:endParaRPr kumimoji="0" lang="ru-RU" sz="138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827584" y="2204864"/>
            <a:ext cx="1584176" cy="23042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3800" b="1" noProof="0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А</a:t>
            </a:r>
            <a:endParaRPr kumimoji="0" lang="ru-RU" sz="138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372200" y="1988840"/>
            <a:ext cx="2232248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00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6600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310</Words>
  <Application>Microsoft Office PowerPoint</Application>
  <PresentationFormat>Экран (4:3)</PresentationFormat>
  <Paragraphs>47</Paragraphs>
  <Slides>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       Данная презентация создана на основе тетради                               «Окружающий мир. Тесты. 2 класс. Пособие для учащихся                                         общеобразовательных учреждений. ФГОС»  (УМК «Школа                            России»)                                Автор: Плешаков А.А., Гара Н.Н., Назарова З.Д.                                Издательство: Москва, «Просвещение», 2013  Эта тетрадь содержит тесты по всем темам курса «Окружающий мир» для 2 класса. С их помощью можно быстро проверить знания учащихся. На каждый вопрос дано несколько вариантов ответов, среди них только один правильный. Многие ответы представлены в виде рисунков.  В конце тетради имеются ответы на все тесты. </vt:lpstr>
      <vt:lpstr>1. Какой это населённый пункт?</vt:lpstr>
      <vt:lpstr>2.   Что НЕ является признаком села (деревни)?</vt:lpstr>
      <vt:lpstr>3.   Что НЕ является признаком города?</vt:lpstr>
      <vt:lpstr>4. Какая фотография сделана в селе?</vt:lpstr>
      <vt:lpstr>ПРАВИЛЬНЫЕ  ОТВЕТЫ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Страна, в которой мы живём, называется:</dc:title>
  <dc:creator>инна</dc:creator>
  <cp:lastModifiedBy>инна</cp:lastModifiedBy>
  <cp:revision>124</cp:revision>
  <dcterms:created xsi:type="dcterms:W3CDTF">2013-10-25T19:04:56Z</dcterms:created>
  <dcterms:modified xsi:type="dcterms:W3CDTF">2013-12-21T13:32:36Z</dcterms:modified>
</cp:coreProperties>
</file>