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707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5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411598-D1AF-489F-A86A-045138DC4AC8}" type="datetimeFigureOut">
              <a:rPr lang="ru-RU" smtClean="0"/>
              <a:t>14.11.2010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E204198-737A-4BD3-932F-93766126A11C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2285992"/>
            <a:ext cx="7851648" cy="1828800"/>
          </a:xfrm>
        </p:spPr>
        <p:txBody>
          <a:bodyPr>
            <a:noAutofit/>
          </a:bodyPr>
          <a:lstStyle/>
          <a:p>
            <a:pPr algn="ctr"/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Кто что ест?</a:t>
            </a:r>
            <a:b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8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Цепи питания.</a:t>
            </a:r>
            <a:endParaRPr lang="ru-RU" sz="8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1472" y="1000108"/>
            <a:ext cx="72152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i="1" dirty="0" smtClean="0">
                <a:latin typeface="Times New Roman" pitchFamily="18" charset="0"/>
                <a:cs typeface="Times New Roman" pitchFamily="18" charset="0"/>
              </a:rPr>
              <a:t>Назови представителей: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а) рептилий;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б) земноводных;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в) млекопитающих;</a:t>
            </a:r>
          </a:p>
          <a:p>
            <a:r>
              <a:rPr lang="ru-RU" sz="4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г) птиц.</a:t>
            </a:r>
            <a:endParaRPr lang="ru-RU" sz="48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14290"/>
            <a:ext cx="5214942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Растительноядные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Насекомоядные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Хищные,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или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хищники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Всеядные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Фотографии\Разное\Картинки\Киса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2000240"/>
            <a:ext cx="1380237" cy="1507365"/>
          </a:xfrm>
          <a:prstGeom prst="rect">
            <a:avLst/>
          </a:prstGeom>
          <a:noFill/>
        </p:spPr>
      </p:pic>
      <p:pic>
        <p:nvPicPr>
          <p:cNvPr id="1027" name="Picture 3" descr="D:\Фотографии\Разное\Картинки\Африканский слон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929066"/>
            <a:ext cx="1214446" cy="1497817"/>
          </a:xfrm>
          <a:prstGeom prst="rect">
            <a:avLst/>
          </a:prstGeom>
          <a:noFill/>
        </p:spPr>
      </p:pic>
      <p:pic>
        <p:nvPicPr>
          <p:cNvPr id="1028" name="Picture 4" descr="D:\Фотографии\Разное\Картинки\Ёжик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054206"/>
            <a:ext cx="2405058" cy="1803794"/>
          </a:xfrm>
          <a:prstGeom prst="rect">
            <a:avLst/>
          </a:prstGeom>
          <a:noFill/>
        </p:spPr>
      </p:pic>
      <p:sp>
        <p:nvSpPr>
          <p:cNvPr id="6" name="Стрелка вправо 5"/>
          <p:cNvSpPr/>
          <p:nvPr/>
        </p:nvSpPr>
        <p:spPr>
          <a:xfrm rot="20687859">
            <a:off x="4406700" y="3379634"/>
            <a:ext cx="2921810" cy="218893"/>
          </a:xfrm>
          <a:prstGeom prst="rightArrow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 rot="19581607">
            <a:off x="4578240" y="755307"/>
            <a:ext cx="150305" cy="3420829"/>
          </a:xfrm>
          <a:prstGeom prst="downArrow">
            <a:avLst/>
          </a:prstGeom>
          <a:solidFill>
            <a:schemeClr val="accent4"/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endParaRPr lang="ru-RU" b="1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Стрелка вправо 7"/>
          <p:cNvSpPr/>
          <p:nvPr/>
        </p:nvSpPr>
        <p:spPr>
          <a:xfrm rot="435082">
            <a:off x="1976483" y="5720042"/>
            <a:ext cx="4443288" cy="7423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 rot="20577875">
            <a:off x="3047109" y="1938324"/>
            <a:ext cx="3436715" cy="136607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D:\54166932_1264193942_550pxBarn_Swallo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57166"/>
            <a:ext cx="2071702" cy="15430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71604" y="428604"/>
            <a:ext cx="52149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Цепи питания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285720" y="857232"/>
            <a:ext cx="8501122" cy="2930256"/>
            <a:chOff x="285720" y="857232"/>
            <a:chExt cx="8501122" cy="2930256"/>
          </a:xfrm>
        </p:grpSpPr>
        <p:pic>
          <p:nvPicPr>
            <p:cNvPr id="2051" name="Picture 3" descr="C:\Users\1\Pictures\Мои сканированные изображения\2010-11 (ноя)\цепь 1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57158" y="1714488"/>
              <a:ext cx="8429684" cy="2073000"/>
            </a:xfrm>
            <a:prstGeom prst="rect">
              <a:avLst/>
            </a:prstGeom>
            <a:noFill/>
          </p:spPr>
        </p:pic>
        <p:sp>
          <p:nvSpPr>
            <p:cNvPr id="5" name="TextBox 4"/>
            <p:cNvSpPr txBox="1"/>
            <p:nvPr/>
          </p:nvSpPr>
          <p:spPr>
            <a:xfrm>
              <a:off x="285720" y="857232"/>
              <a:ext cx="571504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600" dirty="0" smtClean="0">
                  <a:solidFill>
                    <a:srgbClr val="FF0000"/>
                  </a:solidFill>
                </a:rPr>
                <a:t>1</a:t>
              </a:r>
              <a:endParaRPr lang="ru-RU" sz="66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214282" y="3571876"/>
            <a:ext cx="8715436" cy="2933814"/>
            <a:chOff x="214282" y="3571876"/>
            <a:chExt cx="8715436" cy="2933814"/>
          </a:xfrm>
        </p:grpSpPr>
        <p:sp>
          <p:nvSpPr>
            <p:cNvPr id="7" name="TextBox 6"/>
            <p:cNvSpPr txBox="1"/>
            <p:nvPr/>
          </p:nvSpPr>
          <p:spPr>
            <a:xfrm>
              <a:off x="214282" y="3571876"/>
              <a:ext cx="57150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6000" dirty="0" smtClean="0">
                  <a:solidFill>
                    <a:srgbClr val="FF0000"/>
                  </a:solidFill>
                </a:rPr>
                <a:t>2</a:t>
              </a:r>
              <a:endParaRPr lang="ru-RU" sz="6000" dirty="0">
                <a:solidFill>
                  <a:srgbClr val="FF0000"/>
                </a:solidFill>
              </a:endParaRPr>
            </a:p>
          </p:txBody>
        </p:sp>
        <p:pic>
          <p:nvPicPr>
            <p:cNvPr id="2052" name="Picture 4" descr="C:\Users\1\Pictures\Мои сканированные изображения\2010-11 (ноя)\цепь 2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57158" y="4429132"/>
              <a:ext cx="8572560" cy="207655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142844" y="142852"/>
            <a:ext cx="8643966" cy="6496076"/>
            <a:chOff x="142844" y="142852"/>
            <a:chExt cx="8643966" cy="6496076"/>
          </a:xfrm>
        </p:grpSpPr>
        <p:sp>
          <p:nvSpPr>
            <p:cNvPr id="2" name="TextBox 1"/>
            <p:cNvSpPr txBox="1"/>
            <p:nvPr/>
          </p:nvSpPr>
          <p:spPr>
            <a:xfrm>
              <a:off x="1643042" y="142852"/>
              <a:ext cx="621510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5400" b="1" dirty="0" smtClean="0">
                  <a:latin typeface="Times New Roman" pitchFamily="18" charset="0"/>
                  <a:cs typeface="Times New Roman" pitchFamily="18" charset="0"/>
                </a:rPr>
                <a:t>Невидимая сеть</a:t>
              </a:r>
              <a:endParaRPr lang="ru-RU" sz="5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3074" name="Picture 2" descr="C:\Users\1\Pictures\Мои сканированные изображения\2010-11 (ноя)\Сеть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42844" y="1142984"/>
              <a:ext cx="8643966" cy="5495944"/>
            </a:xfrm>
            <a:prstGeom prst="rect">
              <a:avLst/>
            </a:prstGeom>
            <a:noFill/>
          </p:spPr>
        </p:pic>
      </p:grpSp>
      <p:sp>
        <p:nvSpPr>
          <p:cNvPr id="5" name="Кольцо 4"/>
          <p:cNvSpPr/>
          <p:nvPr/>
        </p:nvSpPr>
        <p:spPr>
          <a:xfrm rot="823499">
            <a:off x="4212201" y="1113597"/>
            <a:ext cx="791036" cy="5492892"/>
          </a:xfrm>
          <a:prstGeom prst="donut">
            <a:avLst>
              <a:gd name="adj" fmla="val 609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Кольцо 6"/>
          <p:cNvSpPr/>
          <p:nvPr/>
        </p:nvSpPr>
        <p:spPr>
          <a:xfrm rot="19948539">
            <a:off x="2512106" y="2811709"/>
            <a:ext cx="1098079" cy="4030108"/>
          </a:xfrm>
          <a:prstGeom prst="donut">
            <a:avLst>
              <a:gd name="adj" fmla="val 1906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285728"/>
            <a:ext cx="75009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Невидимая пирамида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1\Pictures\Мои сканированные изображения\2010-11 (ноя)\пирамид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85860"/>
            <a:ext cx="7000924" cy="5429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85720" y="714356"/>
            <a:ext cx="3571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i="1" dirty="0" smtClean="0">
                <a:solidFill>
                  <a:srgbClr val="970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1.</a:t>
            </a:r>
            <a:endParaRPr lang="ru-RU" sz="4800" b="1" i="1" dirty="0">
              <a:solidFill>
                <a:srgbClr val="970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85720" y="1857364"/>
            <a:ext cx="914400" cy="9144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285720" y="5643578"/>
            <a:ext cx="914400" cy="914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85720" y="4429132"/>
            <a:ext cx="914400" cy="9144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285720" y="3143248"/>
            <a:ext cx="914400" cy="914400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214414" y="1857364"/>
            <a:ext cx="53578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 растительноядные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4414" y="3143248"/>
            <a:ext cx="47149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 насекомоядные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4429132"/>
            <a:ext cx="264320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 хищные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14414" y="5643578"/>
            <a:ext cx="33575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i="1" dirty="0" smtClean="0">
                <a:latin typeface="Times New Roman" pitchFamily="18" charset="0"/>
                <a:cs typeface="Times New Roman" pitchFamily="18" charset="0"/>
              </a:rPr>
              <a:t>- всеядные</a:t>
            </a:r>
            <a:endParaRPr lang="ru-RU" sz="44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40719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i="1" dirty="0" smtClean="0">
                <a:solidFill>
                  <a:srgbClr val="970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2.</a:t>
            </a:r>
            <a:endParaRPr lang="ru-RU" sz="6000" b="1" i="1" dirty="0">
              <a:solidFill>
                <a:srgbClr val="970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282" y="1285860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а)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1571612"/>
            <a:ext cx="1357322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94" y="1571612"/>
            <a:ext cx="1357322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214678" y="1571612"/>
            <a:ext cx="1357322" cy="1285884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" name="Группа 17"/>
          <p:cNvGrpSpPr/>
          <p:nvPr/>
        </p:nvGrpSpPr>
        <p:grpSpPr>
          <a:xfrm>
            <a:off x="285720" y="3429000"/>
            <a:ext cx="6572296" cy="2000264"/>
            <a:chOff x="285720" y="3429000"/>
            <a:chExt cx="6572296" cy="2000264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928662" y="4143380"/>
              <a:ext cx="1357322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214678" y="4143380"/>
              <a:ext cx="1357322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500694" y="4143380"/>
              <a:ext cx="1357322" cy="128588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5720" y="3429000"/>
              <a:ext cx="64294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4000" b="1" dirty="0" smtClean="0">
                  <a:latin typeface="Times New Roman" pitchFamily="18" charset="0"/>
                  <a:cs typeface="Times New Roman" pitchFamily="18" charset="0"/>
                </a:rPr>
                <a:t>б)</a:t>
              </a:r>
              <a:endParaRPr lang="ru-RU" sz="40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4" name="Стрелка вправо 13"/>
          <p:cNvSpPr/>
          <p:nvPr/>
        </p:nvSpPr>
        <p:spPr>
          <a:xfrm>
            <a:off x="2285984" y="2285992"/>
            <a:ext cx="928694" cy="14287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>
            <a:off x="4572000" y="2214554"/>
            <a:ext cx="928694" cy="14287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857224" y="1785926"/>
            <a:ext cx="135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дуб</a:t>
            </a:r>
            <a:endParaRPr lang="ru-RU" sz="48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4678" y="1928802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кабан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00694" y="1857364"/>
            <a:ext cx="12858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трелка вправо 21"/>
          <p:cNvSpPr/>
          <p:nvPr/>
        </p:nvSpPr>
        <p:spPr>
          <a:xfrm>
            <a:off x="4572000" y="4714884"/>
            <a:ext cx="928694" cy="14287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22"/>
          <p:cNvSpPr/>
          <p:nvPr/>
        </p:nvSpPr>
        <p:spPr>
          <a:xfrm>
            <a:off x="2285984" y="4714884"/>
            <a:ext cx="928694" cy="142876"/>
          </a:xfrm>
          <a:prstGeom prst="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928662" y="435769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сосна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143240" y="4143380"/>
            <a:ext cx="15716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sz="36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ук-короед</a:t>
            </a:r>
            <a:endParaRPr lang="ru-RU" sz="36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29256" y="4357694"/>
            <a:ext cx="1428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40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2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3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9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0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 animBg="1"/>
      <p:bldP spid="23" grpId="0" animBg="1"/>
      <p:bldP spid="24" grpId="0"/>
      <p:bldP spid="25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500042"/>
            <a:ext cx="369203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solidFill>
                  <a:srgbClr val="97073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Задание 6.</a:t>
            </a:r>
            <a:endParaRPr lang="ru-RU" sz="6000" b="1" i="1" dirty="0">
              <a:solidFill>
                <a:srgbClr val="97073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1\Pictures\Мои сканированные изображения\2010-11 (ноя)\сканирование0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928802"/>
            <a:ext cx="8767392" cy="392909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786182" y="1857364"/>
            <a:ext cx="357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1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857364"/>
            <a:ext cx="5000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2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16" y="1857364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404</TotalTime>
  <Words>68</Words>
  <Application>Microsoft Office PowerPoint</Application>
  <PresentationFormat>Экран (4:3)</PresentationFormat>
  <Paragraphs>40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Поток</vt:lpstr>
      <vt:lpstr>Кто что ест? Цепи питания.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Кто что ест? Цепи питания.</dc:title>
  <dc:creator>Любовь</dc:creator>
  <cp:lastModifiedBy>Любовь</cp:lastModifiedBy>
  <cp:revision>10</cp:revision>
  <dcterms:created xsi:type="dcterms:W3CDTF">2010-11-14T09:11:51Z</dcterms:created>
  <dcterms:modified xsi:type="dcterms:W3CDTF">2010-11-14T15:56:14Z</dcterms:modified>
</cp:coreProperties>
</file>