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71" r:id="rId10"/>
    <p:sldId id="264" r:id="rId11"/>
    <p:sldId id="267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934886"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5109" y="1812997"/>
            <a:ext cx="9046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96552" y="2967335"/>
            <a:ext cx="97079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 восковыми карандашами.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7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Новая папка (3)\IMG_1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\Desktop\Новая папка (3)\IMG_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6927"/>
            <a:ext cx="5472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\Desktop\Новая папка (3)\IMG_1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4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\Desktop\Новая папка (3)\IMG_1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16" y="2967335"/>
            <a:ext cx="910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87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Новая папка (3)\IMG_1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Новая папка (3)\IMG_1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760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Новая папка (3)\IMG_1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-1"/>
            <a:ext cx="61926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Новая папка (3)\IMG_1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0"/>
            <a:ext cx="554461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Новая папка (3)\IMG_1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8326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админ\Desktop\Новая папка (3)\IMG_1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Новая папка (3)\IMG_1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04867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дмин\Desktop\Новая папка (3)\IMG_15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41</TotalTime>
  <Words>10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восковыми карандашами.</dc:title>
  <dc:creator>админ</dc:creator>
  <cp:lastModifiedBy>админ</cp:lastModifiedBy>
  <cp:revision>6</cp:revision>
  <dcterms:created xsi:type="dcterms:W3CDTF">2014-09-23T11:44:59Z</dcterms:created>
  <dcterms:modified xsi:type="dcterms:W3CDTF">2014-09-30T03:33:13Z</dcterms:modified>
</cp:coreProperties>
</file>