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4" r:id="rId3"/>
    <p:sldId id="265" r:id="rId4"/>
    <p:sldId id="257" r:id="rId5"/>
    <p:sldId id="266" r:id="rId6"/>
    <p:sldId id="258" r:id="rId7"/>
    <p:sldId id="259" r:id="rId8"/>
    <p:sldId id="260" r:id="rId9"/>
    <p:sldId id="261" r:id="rId10"/>
    <p:sldId id="262" r:id="rId11"/>
    <p:sldId id="263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86981-9CB6-4D85-B4C3-D4632CD1E519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ED824-1926-48CA-8247-7A1FC5E81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ED824-1926-48CA-8247-7A1FC5E8187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ED824-1926-48CA-8247-7A1FC5E8187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ED824-1926-48CA-8247-7A1FC5E8187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ED824-1926-48CA-8247-7A1FC5E8187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ED824-1926-48CA-8247-7A1FC5E8187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ED824-1926-48CA-8247-7A1FC5E8187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ED824-1926-48CA-8247-7A1FC5E8187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ED824-1926-48CA-8247-7A1FC5E8187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ED824-1926-48CA-8247-7A1FC5E8187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ED824-1926-48CA-8247-7A1FC5E8187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ED824-1926-48CA-8247-7A1FC5E8187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ED824-1926-48CA-8247-7A1FC5E8187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ED824-1926-48CA-8247-7A1FC5E8187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ED824-1926-48CA-8247-7A1FC5E8187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ut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«Исследовательская лаборатория, как тип современного урока </a:t>
            </a:r>
            <a:br>
              <a:rPr lang="ru-RU" dirty="0" smtClean="0"/>
            </a:br>
            <a:r>
              <a:rPr lang="ru-RU" dirty="0" smtClean="0"/>
              <a:t>в начальной школе».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Иваненко Галина Владимировна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 МБОУ Луговской СОШ</a:t>
            </a:r>
            <a:endParaRPr lang="ru-RU" dirty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зображение 012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500034" y="214290"/>
            <a:ext cx="8262490" cy="6196868"/>
          </a:xfrm>
        </p:spPr>
      </p:pic>
    </p:spTree>
  </p:cSld>
  <p:clrMapOvr>
    <a:masterClrMapping/>
  </p:clrMapOvr>
  <p:transition spd="med"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зображение 015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2000232" y="44496"/>
            <a:ext cx="4572032" cy="6788774"/>
          </a:xfrm>
        </p:spPr>
      </p:pic>
    </p:spTree>
  </p:cSld>
  <p:clrMapOvr>
    <a:masterClrMapping/>
  </p:clrMapOvr>
  <p:transition spd="med">
    <p:cut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Творческие проекты</a:t>
            </a:r>
            <a:endParaRPr lang="ru-RU" dirty="0"/>
          </a:p>
        </p:txBody>
      </p:sp>
      <p:pic>
        <p:nvPicPr>
          <p:cNvPr id="4" name="Содержимое 3" descr="Изображение 017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3000364" y="1285860"/>
            <a:ext cx="3268751" cy="4525963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57158" y="550070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Первое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место в районе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cut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Открытая муниципальная проектно-исследовательская конференция школьников</a:t>
            </a:r>
            <a:endParaRPr lang="ru-RU" dirty="0"/>
          </a:p>
        </p:txBody>
      </p:sp>
      <p:pic>
        <p:nvPicPr>
          <p:cNvPr id="4" name="Содержимое 3" descr="Изображение 018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2857488" y="2071678"/>
            <a:ext cx="3205890" cy="4525963"/>
          </a:xfrm>
        </p:spPr>
      </p:pic>
    </p:spTree>
  </p:cSld>
  <p:clrMapOvr>
    <a:masterClrMapping/>
  </p:clrMapOvr>
  <p:transition spd="med">
    <p:cut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зображение 010 1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 rot="5400000">
            <a:off x="1342774" y="1014624"/>
            <a:ext cx="6402673" cy="4802005"/>
          </a:xfrm>
        </p:spPr>
      </p:pic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зображение 010 1 (1)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964141" y="714375"/>
            <a:ext cx="7215717" cy="5411788"/>
          </a:xfrm>
        </p:spPr>
      </p:pic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Исследовательская лаборатория: «Математические модели»</a:t>
            </a:r>
            <a:endParaRPr lang="ru-RU" dirty="0"/>
          </a:p>
        </p:txBody>
      </p:sp>
      <p:pic>
        <p:nvPicPr>
          <p:cNvPr id="4" name="Содержимое 3" descr="62176537_13sm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427220" y="1600200"/>
            <a:ext cx="6289559" cy="4525963"/>
          </a:xfrm>
        </p:spPr>
      </p:pic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зображение 002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42910" y="1142984"/>
            <a:ext cx="8088980" cy="4572032"/>
          </a:xfrm>
        </p:spPr>
      </p:pic>
    </p:spTree>
  </p:cSld>
  <p:clrMapOvr>
    <a:masterClrMapping/>
  </p:clrMapOvr>
  <p:transition spd="med"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зображение 009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143108" y="142852"/>
            <a:ext cx="5357850" cy="6429421"/>
          </a:xfrm>
        </p:spPr>
      </p:pic>
    </p:spTree>
  </p:cSld>
  <p:clrMapOvr>
    <a:masterClrMapping/>
  </p:clrMapOvr>
  <p:transition spd="med">
    <p:cut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зображение 010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000232" y="0"/>
            <a:ext cx="5072098" cy="6559455"/>
          </a:xfrm>
        </p:spPr>
      </p:pic>
    </p:spTree>
  </p:cSld>
  <p:clrMapOvr>
    <a:masterClrMapping/>
  </p:clrMapOvr>
  <p:transition spd="med"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зображение 011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928662" y="214290"/>
            <a:ext cx="7085255" cy="6398243"/>
          </a:xfrm>
        </p:spPr>
      </p:pic>
    </p:spTree>
  </p:cSld>
  <p:clrMapOvr>
    <a:masterClrMapping/>
  </p:clrMapOvr>
  <p:transition spd="med"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зображение 014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 rot="5400000">
            <a:off x="1523978" y="1023898"/>
            <a:ext cx="6667546" cy="5000660"/>
          </a:xfrm>
        </p:spPr>
      </p:pic>
    </p:spTree>
  </p:cSld>
  <p:clrMapOvr>
    <a:masterClrMapping/>
  </p:clrMapOvr>
  <p:transition spd="med">
    <p:cut thruBlk="1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54</Words>
  <Application>Microsoft Office PowerPoint</Application>
  <PresentationFormat>Экран (4:3)</PresentationFormat>
  <Paragraphs>23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«Исследовательская лаборатория, как тип современного урока  в начальной школе». </vt:lpstr>
      <vt:lpstr>Слайд 2</vt:lpstr>
      <vt:lpstr>Слайд 3</vt:lpstr>
      <vt:lpstr>Исследовательская лаборатория: «Математические модели»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Творческие проекты</vt:lpstr>
      <vt:lpstr>Открытая муниципальная проектно-исследовательская конференция школьников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личности ребенка, его творческих и исследовательских способностей – залог успешного перехода начальной школы  на новые стандарты.</dc:title>
  <cp:lastModifiedBy>user</cp:lastModifiedBy>
  <cp:revision>17</cp:revision>
  <dcterms:modified xsi:type="dcterms:W3CDTF">2012-02-06T16:31:18Z</dcterms:modified>
</cp:coreProperties>
</file>