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AED55-8A49-4D0E-9381-29A601A43034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09CD-DF34-4FAF-B8A9-E1B934AD3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B09CD-DF34-4FAF-B8A9-E1B934AD35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DDF2-41C8-46D8-BA5B-F02194350DE6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5BDD-3C33-4017-9724-6561F1865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05630/img1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Проверь </a:t>
            </a:r>
            <a:r>
              <a:rPr lang="ru-RU" b="1" dirty="0" smtClean="0"/>
              <a:t>себя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64  </a:t>
            </a:r>
            <a:r>
              <a:rPr lang="ru-RU" dirty="0"/>
              <a:t>–  Л.Н.Толстой</a:t>
            </a:r>
            <a:br>
              <a:rPr lang="ru-RU" dirty="0"/>
            </a:br>
            <a:r>
              <a:rPr lang="ru-RU" dirty="0" smtClean="0"/>
              <a:t>     28  </a:t>
            </a:r>
            <a:r>
              <a:rPr lang="ru-RU" dirty="0"/>
              <a:t>–  И.С. </a:t>
            </a:r>
            <a:r>
              <a:rPr lang="ru-RU" dirty="0" smtClean="0"/>
              <a:t>Тургенев</a:t>
            </a:r>
            <a:br>
              <a:rPr lang="ru-RU" dirty="0" smtClean="0"/>
            </a:br>
            <a:r>
              <a:rPr lang="ru-RU" dirty="0" smtClean="0"/>
              <a:t>30  </a:t>
            </a:r>
            <a:r>
              <a:rPr lang="ru-RU" dirty="0"/>
              <a:t>–   И.А.Бунин</a:t>
            </a:r>
            <a:br>
              <a:rPr lang="ru-RU" dirty="0"/>
            </a:br>
            <a:r>
              <a:rPr lang="ru-RU" dirty="0" smtClean="0"/>
              <a:t>           100 </a:t>
            </a:r>
            <a:r>
              <a:rPr lang="ru-RU" dirty="0"/>
              <a:t>– М.Ю.Лермонтов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ермонтов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57166"/>
            <a:ext cx="5748905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sz="4000" b="1" dirty="0"/>
              <a:t>Х</a:t>
            </a:r>
            <a:r>
              <a:rPr lang="ru-RU" sz="4000" b="1" dirty="0" smtClean="0"/>
              <a:t> </a:t>
            </a:r>
            <a:r>
              <a:rPr lang="ru-RU" sz="4000" b="1" dirty="0"/>
              <a:t>+ 64 = 92                  500  - </a:t>
            </a:r>
            <a:r>
              <a:rPr lang="en-US" sz="4000" b="1" dirty="0"/>
              <a:t>b</a:t>
            </a:r>
            <a:r>
              <a:rPr lang="ru-RU" sz="4000" b="1" dirty="0"/>
              <a:t>   = 150                    640 : </a:t>
            </a:r>
            <a:r>
              <a:rPr lang="en-US" sz="4000" b="1" dirty="0"/>
              <a:t>D</a:t>
            </a:r>
            <a:r>
              <a:rPr lang="ru-RU" sz="4000" b="1" dirty="0"/>
              <a:t> = 80 </a:t>
            </a:r>
            <a:r>
              <a:rPr lang="ru-RU" sz="4000" b="1" dirty="0" smtClean="0"/>
              <a:t>                </a:t>
            </a:r>
            <a:r>
              <a:rPr lang="en-US" sz="4000" b="1" dirty="0" smtClean="0"/>
              <a:t>Z</a:t>
            </a:r>
            <a:r>
              <a:rPr lang="ru-RU" sz="4000" b="1" dirty="0" smtClean="0"/>
              <a:t> : 30 = 600 </a:t>
            </a:r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    </a:t>
            </a:r>
            <a:r>
              <a:rPr lang="en-US" sz="4000" b="1" dirty="0" smtClean="0"/>
              <a:t>Z</a:t>
            </a:r>
            <a:r>
              <a:rPr lang="ru-RU" sz="4000" b="1" dirty="0" smtClean="0"/>
              <a:t> </a:t>
            </a:r>
            <a:r>
              <a:rPr lang="ru-RU" sz="4000" b="1" dirty="0"/>
              <a:t>– 70 = 210              </a:t>
            </a:r>
            <a:r>
              <a:rPr lang="ru-RU" sz="4000" b="1" dirty="0" smtClean="0"/>
              <a:t>  </a:t>
            </a:r>
            <a:r>
              <a:rPr lang="en-US" sz="4000" b="1" dirty="0" smtClean="0"/>
              <a:t>Z</a:t>
            </a:r>
            <a:r>
              <a:rPr lang="ru-RU" sz="4000" b="1" dirty="0" smtClean="0"/>
              <a:t> </a:t>
            </a:r>
            <a:r>
              <a:rPr lang="ru-RU" sz="4000" b="1" dirty="0" err="1"/>
              <a:t>х</a:t>
            </a:r>
            <a:r>
              <a:rPr lang="ru-RU" sz="4000" b="1" dirty="0"/>
              <a:t> 2 = </a:t>
            </a:r>
            <a:r>
              <a:rPr lang="ru-RU" sz="4000" b="1" dirty="0" smtClean="0"/>
              <a:t>260               </a:t>
            </a:r>
          </a:p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             (Х + 29) – 48 = 90 </a:t>
            </a:r>
            <a:endParaRPr lang="ru-RU" sz="4000" b="1" dirty="0"/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5300" dirty="0" smtClean="0"/>
              <a:t>Тема урока: </a:t>
            </a:r>
            <a:r>
              <a:rPr lang="ru-RU" sz="5300" b="1" dirty="0" smtClean="0"/>
              <a:t>Корень. </a:t>
            </a:r>
            <a:br>
              <a:rPr lang="ru-RU" sz="5300" b="1" dirty="0" smtClean="0"/>
            </a:br>
            <a:r>
              <a:rPr lang="ru-RU" sz="5300" b="1" dirty="0" smtClean="0"/>
              <a:t>Решение составных уравнений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br>
              <a:rPr lang="ru-RU" b="1" dirty="0" smtClean="0"/>
            </a:br>
            <a:r>
              <a:rPr lang="ru-RU" b="1" dirty="0" smtClean="0"/>
              <a:t>решения составных уравнений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 descr="http://festival.1september.ru/articles/505630/img1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83568" y="1340768"/>
            <a:ext cx="734481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Гомза\Desktop\Лермонтов фото\lermontov_1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14393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42" t="5000"/>
          <a:stretch>
            <a:fillRect/>
          </a:stretch>
        </p:blipFill>
        <p:spPr bwMode="auto">
          <a:xfrm>
            <a:off x="611560" y="404664"/>
            <a:ext cx="799288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30003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299809"/>
            <a:ext cx="9144000" cy="25581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5714672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Арбат.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Малая Молчановка, 2.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Дом-музей М. Ю. Лермонтова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31668" y="5301208"/>
            <a:ext cx="19567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Около дома-музея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 Ю. Лермонтова,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Бурганов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4396" y="188640"/>
            <a:ext cx="39615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Москва, </a:t>
            </a:r>
            <a:r>
              <a:rPr lang="ru-RU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1829</a:t>
            </a:r>
            <a:endParaRPr lang="ru-RU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Documents and Settings\Admin\Рабочий стол\Лермонтов - фото к презентации\13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459" b="21458"/>
          <a:stretch/>
        </p:blipFill>
        <p:spPr bwMode="auto">
          <a:xfrm>
            <a:off x="35496" y="2132856"/>
            <a:ext cx="6096000" cy="3067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94"/>
            </a:avLst>
          </a:prstGeom>
          <a:blipFill>
            <a:blip r:embed="rId3"/>
            <a:tile tx="0" ty="0" sx="100000" sy="100000" flip="none" algn="tl"/>
          </a:blipFill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146" name="Picture 2" descr="C:\Documents and Settings\Admin\Рабочий стол\Лермонтов - фото к презентации\4194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1412776"/>
            <a:ext cx="2863057" cy="38174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лилиния 11"/>
          <p:cNvSpPr/>
          <p:nvPr/>
        </p:nvSpPr>
        <p:spPr>
          <a:xfrm>
            <a:off x="-19050" y="1196752"/>
            <a:ext cx="9163050" cy="1020762"/>
          </a:xfrm>
          <a:custGeom>
            <a:avLst/>
            <a:gdLst>
              <a:gd name="connsiteX0" fmla="*/ 0 w 9163050"/>
              <a:gd name="connsiteY0" fmla="*/ 803275 h 1020762"/>
              <a:gd name="connsiteX1" fmla="*/ 6038850 w 9163050"/>
              <a:gd name="connsiteY1" fmla="*/ 908050 h 1020762"/>
              <a:gd name="connsiteX2" fmla="*/ 5648325 w 9163050"/>
              <a:gd name="connsiteY2" fmla="*/ 127000 h 1020762"/>
              <a:gd name="connsiteX3" fmla="*/ 9163050 w 9163050"/>
              <a:gd name="connsiteY3" fmla="*/ 146050 h 102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3050" h="1020762">
                <a:moveTo>
                  <a:pt x="0" y="803275"/>
                </a:moveTo>
                <a:cubicBezTo>
                  <a:pt x="2548731" y="912018"/>
                  <a:pt x="5097463" y="1020762"/>
                  <a:pt x="6038850" y="908050"/>
                </a:cubicBezTo>
                <a:cubicBezTo>
                  <a:pt x="6980237" y="795338"/>
                  <a:pt x="5127625" y="254000"/>
                  <a:pt x="5648325" y="127000"/>
                </a:cubicBezTo>
                <a:cubicBezTo>
                  <a:pt x="6169025" y="0"/>
                  <a:pt x="7666037" y="73025"/>
                  <a:pt x="9163050" y="146050"/>
                </a:cubicBezTo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-9525" y="5229200"/>
            <a:ext cx="9153525" cy="441339"/>
          </a:xfrm>
          <a:custGeom>
            <a:avLst/>
            <a:gdLst>
              <a:gd name="connsiteX0" fmla="*/ 0 w 9153525"/>
              <a:gd name="connsiteY0" fmla="*/ 360109 h 360109"/>
              <a:gd name="connsiteX1" fmla="*/ 5524500 w 9153525"/>
              <a:gd name="connsiteY1" fmla="*/ 341059 h 360109"/>
              <a:gd name="connsiteX2" fmla="*/ 5191125 w 9153525"/>
              <a:gd name="connsiteY2" fmla="*/ 26734 h 360109"/>
              <a:gd name="connsiteX3" fmla="*/ 9153525 w 9153525"/>
              <a:gd name="connsiteY3" fmla="*/ 17209 h 36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3525" h="360109">
                <a:moveTo>
                  <a:pt x="0" y="360109"/>
                </a:moveTo>
                <a:lnTo>
                  <a:pt x="5524500" y="341059"/>
                </a:lnTo>
                <a:cubicBezTo>
                  <a:pt x="6389688" y="285496"/>
                  <a:pt x="4586288" y="80709"/>
                  <a:pt x="5191125" y="26734"/>
                </a:cubicBezTo>
                <a:cubicBezTo>
                  <a:pt x="5795962" y="-27241"/>
                  <a:pt x="9153525" y="17209"/>
                  <a:pt x="9153525" y="17209"/>
                </a:cubicBezTo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0300" y="1142984"/>
            <a:ext cx="4975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… Москва – моя родина и всегда ею останется. Там я родился, там много страдал и там же был слишком счастлив!</a:t>
            </a:r>
          </a:p>
        </p:txBody>
      </p:sp>
      <p:sp>
        <p:nvSpPr>
          <p:cNvPr id="16" name="Стрелка вправо 15">
            <a:hlinkClick r:id="" action="ppaction://noaction"/>
          </p:cNvPr>
          <p:cNvSpPr/>
          <p:nvPr/>
        </p:nvSpPr>
        <p:spPr>
          <a:xfrm>
            <a:off x="8395506" y="6212346"/>
            <a:ext cx="432048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80943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106</Words>
  <Application>Microsoft Office PowerPoint</Application>
  <PresentationFormat>Экран (4:3)</PresentationFormat>
  <Paragraphs>15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Проверь себя    64  –  Л.Н.Толстой      28  –  И.С. Тургенев 30  –   И.А.Бунин            100 – М.Ю.Лермонтов </vt:lpstr>
      <vt:lpstr>Слайд 2</vt:lpstr>
      <vt:lpstr>Слайд 3</vt:lpstr>
      <vt:lpstr> Тема урока: Корень.  Решение составных уравнений.</vt:lpstr>
      <vt:lpstr>Алгоритм решения составных уравнений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 64  –  Л.Н.Толстой      28  –  И.С. Тургенев 30  –   И.А.Бунин            100 – М.Ю.Лермонтов</dc:title>
  <dc:creator>111</dc:creator>
  <cp:lastModifiedBy>user</cp:lastModifiedBy>
  <cp:revision>15</cp:revision>
  <dcterms:created xsi:type="dcterms:W3CDTF">2003-03-12T02:20:29Z</dcterms:created>
  <dcterms:modified xsi:type="dcterms:W3CDTF">2014-03-18T05:06:21Z</dcterms:modified>
</cp:coreProperties>
</file>