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1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F438E21-B920-4400-AE05-09552D939F42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931120-858B-49FF-B0FB-01944DA2B8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8E21-B920-4400-AE05-09552D939F42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1120-858B-49FF-B0FB-01944DA2B8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F438E21-B920-4400-AE05-09552D939F42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0931120-858B-49FF-B0FB-01944DA2B8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8E21-B920-4400-AE05-09552D939F42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931120-858B-49FF-B0FB-01944DA2B8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split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8E21-B920-4400-AE05-09552D939F42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0931120-858B-49FF-B0FB-01944DA2B8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F438E21-B920-4400-AE05-09552D939F42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0931120-858B-49FF-B0FB-01944DA2B8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split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F438E21-B920-4400-AE05-09552D939F42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0931120-858B-49FF-B0FB-01944DA2B8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split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8E21-B920-4400-AE05-09552D939F42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931120-858B-49FF-B0FB-01944DA2B8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8E21-B920-4400-AE05-09552D939F42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931120-858B-49FF-B0FB-01944DA2B8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8E21-B920-4400-AE05-09552D939F42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931120-858B-49FF-B0FB-01944DA2B8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split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F438E21-B920-4400-AE05-09552D939F42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0931120-858B-49FF-B0FB-01944DA2B8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F438E21-B920-4400-AE05-09552D939F42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0931120-858B-49FF-B0FB-01944DA2B8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split dir="in"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gif"/><Relationship Id="rId7" Type="http://schemas.openxmlformats.org/officeDocument/2006/relationships/image" Target="../media/image8.w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gif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пути повышения познавательной активности у учащихся с недостатком интеллекта на уроках развития речи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Шишканова</a:t>
            </a:r>
            <a:r>
              <a:rPr lang="ru-RU" dirty="0" smtClean="0"/>
              <a:t> С.Е.</a:t>
            </a:r>
            <a:endParaRPr lang="ru-RU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Использование элементов программированного обучения </a:t>
            </a:r>
            <a:endParaRPr lang="ru-RU" sz="36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79512" y="1752600"/>
            <a:ext cx="2030288" cy="4343400"/>
          </a:xfrm>
        </p:spPr>
        <p:txBody>
          <a:bodyPr/>
          <a:lstStyle/>
          <a:p>
            <a:r>
              <a:rPr lang="ru-RU" dirty="0" smtClean="0"/>
              <a:t>К программированным заданиям можно отнести различные карты с выбором ответов, программированные диктанты.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699792" y="2564904"/>
            <a:ext cx="5688632" cy="3096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31840" y="2924944"/>
            <a:ext cx="180020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Зима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32240" y="2996952"/>
            <a:ext cx="136815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Ф,И,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91880" y="3861048"/>
            <a:ext cx="403244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ru-RU" dirty="0" smtClean="0"/>
              <a:t>Короткие дни</a:t>
            </a:r>
          </a:p>
          <a:p>
            <a:pPr marL="342900" indent="-342900">
              <a:buAutoNum type="arabicPeriod"/>
            </a:pPr>
            <a:r>
              <a:rPr lang="ru-RU" dirty="0" smtClean="0"/>
              <a:t>Морозы</a:t>
            </a:r>
          </a:p>
          <a:p>
            <a:pPr marL="342900" indent="-342900">
              <a:buAutoNum type="arabicPeriod"/>
            </a:pPr>
            <a:r>
              <a:rPr lang="ru-RU" dirty="0" smtClean="0"/>
              <a:t>Листопад</a:t>
            </a:r>
          </a:p>
          <a:p>
            <a:pPr marL="342900" indent="-342900">
              <a:buAutoNum type="arabicPeriod"/>
            </a:pPr>
            <a:r>
              <a:rPr lang="ru-RU" dirty="0" smtClean="0"/>
              <a:t>Снегопад</a:t>
            </a:r>
          </a:p>
          <a:p>
            <a:pPr marL="342900" indent="-342900">
              <a:buAutoNum type="arabicPeriod"/>
            </a:pPr>
            <a:r>
              <a:rPr lang="ru-RU" dirty="0" smtClean="0"/>
              <a:t>Набухают почки</a:t>
            </a:r>
          </a:p>
          <a:p>
            <a:pPr marL="342900" indent="-342900">
              <a:buAutoNum type="arabicPeriod"/>
            </a:pPr>
            <a:r>
              <a:rPr lang="ru-RU" dirty="0" smtClean="0"/>
              <a:t>Метели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292080" y="2996952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1  2  4  6 </a:t>
            </a:r>
            <a:endParaRPr lang="ru-RU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980728"/>
            <a:ext cx="6768752" cy="4896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436096" y="1412776"/>
            <a:ext cx="216024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Ф.И.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2348880"/>
            <a:ext cx="201622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Овощи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3284984"/>
            <a:ext cx="201622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Фрукты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4077072"/>
            <a:ext cx="597666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b="1" dirty="0" smtClean="0"/>
              <a:t>Лук</a:t>
            </a:r>
          </a:p>
          <a:p>
            <a:pPr marL="342900" indent="-342900" algn="ctr">
              <a:buAutoNum type="arabicPeriod"/>
            </a:pPr>
            <a:r>
              <a:rPr lang="ru-RU" b="1" dirty="0" smtClean="0"/>
              <a:t>Груша </a:t>
            </a:r>
          </a:p>
          <a:p>
            <a:pPr marL="342900" indent="-342900" algn="ctr">
              <a:buAutoNum type="arabicPeriod"/>
            </a:pPr>
            <a:r>
              <a:rPr lang="ru-RU" b="1" dirty="0" smtClean="0"/>
              <a:t>Огурец</a:t>
            </a:r>
          </a:p>
          <a:p>
            <a:pPr marL="342900" indent="-342900" algn="ctr">
              <a:buAutoNum type="arabicPeriod"/>
            </a:pPr>
            <a:r>
              <a:rPr lang="ru-RU" b="1" dirty="0" smtClean="0"/>
              <a:t>Лимон 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436096" y="2420888"/>
            <a:ext cx="216024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1  3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08104" y="3356992"/>
            <a:ext cx="216024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2  4</a:t>
            </a:r>
            <a:endParaRPr lang="ru-RU" dirty="0"/>
          </a:p>
        </p:txBody>
      </p:sp>
      <p:pic>
        <p:nvPicPr>
          <p:cNvPr id="9" name="Рисунок 8" descr="OHGY4NCAYTPAHSCAL53210CAXN6FMHCAABGH85CAGX904OCAN4BUJSCAPIOYQBCAFLY8ATCA8294J2CAZ5YIQOCA5EOYF9CAG9XT1XCAQ23S1KCA6C6ZFMCAAFNQFICAU72P29CAIHJ4LRCAGNLYGTCAU88CE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5229200"/>
            <a:ext cx="1217037" cy="1440160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Можно использовать и другой вид карт. Например, при закреплении знаний детей по теме "Овощи, фрукты" предложить </a:t>
            </a:r>
            <a:r>
              <a:rPr lang="ru-RU" sz="1800" b="1" dirty="0" smtClean="0"/>
              <a:t>заполнить следующую карту</a:t>
            </a:r>
            <a:endParaRPr lang="ru-RU" sz="18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67544" y="2636912"/>
          <a:ext cx="8207695" cy="2908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539"/>
                <a:gridCol w="1641539"/>
                <a:gridCol w="1641539"/>
                <a:gridCol w="1641539"/>
                <a:gridCol w="1641539"/>
              </a:tblGrid>
              <a:tr h="960745">
                <a:tc>
                  <a:txBody>
                    <a:bodyPr/>
                    <a:lstStyle/>
                    <a:p>
                      <a:r>
                        <a:rPr lang="ru-RU" dirty="0" smtClean="0"/>
                        <a:t>Где растут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74088">
                <a:tc>
                  <a:txBody>
                    <a:bodyPr/>
                    <a:lstStyle/>
                    <a:p>
                      <a:r>
                        <a:rPr lang="ru-RU" dirty="0" smtClean="0"/>
                        <a:t>Сад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974088">
                <a:tc>
                  <a:txBody>
                    <a:bodyPr/>
                    <a:lstStyle/>
                    <a:p>
                      <a:r>
                        <a:rPr lang="ru-RU" dirty="0" smtClean="0"/>
                        <a:t>Огород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Рисунок 5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2708920"/>
            <a:ext cx="648072" cy="699358"/>
          </a:xfrm>
          <a:prstGeom prst="rect">
            <a:avLst/>
          </a:prstGeom>
        </p:spPr>
      </p:pic>
      <p:pic>
        <p:nvPicPr>
          <p:cNvPr id="7" name="Рисунок 6" descr="4DK31WCA2ZD2MKCAXIE7TMCASRTRNKCAU4I4W4CAGN0Z91CAPQENQ1CA8SLAS5CABRWQI4CAQM3V0NCAPB5GX7CA84LUK5CAYWI15BCAN1UL77CA240SRVCAEBA3EKCAB0GVOOCA3RCK4YCAZ5YTQQCAPRDFF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2708920"/>
            <a:ext cx="648072" cy="694363"/>
          </a:xfrm>
          <a:prstGeom prst="rect">
            <a:avLst/>
          </a:prstGeom>
        </p:spPr>
      </p:pic>
      <p:pic>
        <p:nvPicPr>
          <p:cNvPr id="8" name="Рисунок 7" descr="slide0022_image02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08304" y="2780928"/>
            <a:ext cx="1232148" cy="664969"/>
          </a:xfrm>
          <a:prstGeom prst="rect">
            <a:avLst/>
          </a:prstGeom>
        </p:spPr>
      </p:pic>
      <p:pic>
        <p:nvPicPr>
          <p:cNvPr id="9" name="Рисунок 8" descr="GQZBL4CAL4VBB0CA4YSPY2CA5PE40RCANBJXH2CATUAGYNCAEJVX6XCAZE4L35CAQRABXWCAK9RRARCAC5520OCAURKOL3CAI2TROBCAT2IUYSCAXUV48RCAW35U7MCA04GOX6CAIISAM2CAOEBXTXCA9VFFW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55976" y="2708920"/>
            <a:ext cx="662356" cy="697839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При закреплении темы "Дикие и домашние животные" можно заполнить следующую карту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00223" y="1892843"/>
          <a:ext cx="8153400" cy="2692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/>
                <a:gridCol w="1630680"/>
                <a:gridCol w="1630680"/>
                <a:gridCol w="1630680"/>
                <a:gridCol w="1630680"/>
              </a:tblGrid>
              <a:tr h="897632">
                <a:tc>
                  <a:txBody>
                    <a:bodyPr/>
                    <a:lstStyle/>
                    <a:p>
                      <a:r>
                        <a:rPr lang="ru-RU" dirty="0" smtClean="0"/>
                        <a:t>Животные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волк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корова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собака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лиса</a:t>
                      </a:r>
                      <a:endParaRPr lang="ru-RU" dirty="0"/>
                    </a:p>
                  </a:txBody>
                  <a:tcPr/>
                </a:tc>
              </a:tr>
              <a:tr h="897632">
                <a:tc>
                  <a:txBody>
                    <a:bodyPr/>
                    <a:lstStyle/>
                    <a:p>
                      <a:r>
                        <a:rPr lang="ru-RU" dirty="0" smtClean="0"/>
                        <a:t>Дикие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897632">
                <a:tc>
                  <a:txBody>
                    <a:bodyPr/>
                    <a:lstStyle/>
                    <a:p>
                      <a:r>
                        <a:rPr lang="ru-RU" dirty="0" smtClean="0"/>
                        <a:t>домашние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" name="Рисунок 12" descr="animals07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4941168"/>
            <a:ext cx="1296144" cy="1296144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8000">
              <a:schemeClr val="accent5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Дидактическая игра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Все дидактические игры условно можно разделить на три группы:</a:t>
            </a:r>
          </a:p>
          <a:p>
            <a:r>
              <a:rPr lang="ru-RU" dirty="0" smtClean="0"/>
              <a:t>1.</a:t>
            </a:r>
            <a:r>
              <a:rPr lang="ru-RU" b="1" dirty="0" smtClean="0"/>
              <a:t> </a:t>
            </a:r>
            <a:r>
              <a:rPr lang="ru-RU" dirty="0" smtClean="0"/>
              <a:t>Игры с предметами ("Волшебный мешочек", "С какой ветки детки?" и др.).</a:t>
            </a:r>
          </a:p>
          <a:p>
            <a:r>
              <a:rPr lang="ru-RU" dirty="0" smtClean="0"/>
              <a:t>2.</a:t>
            </a:r>
            <a:r>
              <a:rPr lang="ru-RU" b="1" dirty="0" smtClean="0"/>
              <a:t> </a:t>
            </a:r>
            <a:r>
              <a:rPr lang="ru-RU" dirty="0" smtClean="0"/>
              <a:t>Настольные печатные игры ("Лото", "Домино", "Четвертый лишний" и др.).</a:t>
            </a:r>
          </a:p>
          <a:p>
            <a:r>
              <a:rPr lang="ru-RU" dirty="0" smtClean="0"/>
              <a:t>3. Словесные игры (загадки, шарады, кроссворды).</a:t>
            </a:r>
          </a:p>
          <a:p>
            <a:endParaRPr lang="ru-RU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95536" y="1752600"/>
            <a:ext cx="2160240" cy="4343400"/>
          </a:xfrm>
        </p:spPr>
        <p:txBody>
          <a:bodyPr>
            <a:normAutofit/>
          </a:bodyPr>
          <a:lstStyle/>
          <a:p>
            <a:r>
              <a:rPr lang="ru-RU" dirty="0" smtClean="0"/>
              <a:t>в качестве организационного момента можно провести игру "Лишнее словечко". Ученики должны назвать лишнее слово и обосновать свой ответ: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2627784" y="1752600"/>
            <a:ext cx="6135216" cy="4419600"/>
          </a:xfrm>
        </p:spPr>
        <p:txBody>
          <a:bodyPr/>
          <a:lstStyle/>
          <a:p>
            <a:r>
              <a:rPr lang="ru-RU" dirty="0" smtClean="0"/>
              <a:t>— среди существительных:</a:t>
            </a:r>
          </a:p>
          <a:p>
            <a:r>
              <a:rPr lang="ru-RU" dirty="0" smtClean="0"/>
              <a:t>а) яблоко, груша, лук, лимон;</a:t>
            </a:r>
          </a:p>
          <a:p>
            <a:r>
              <a:rPr lang="ru-RU" dirty="0" smtClean="0"/>
              <a:t>б) платье, юбка, рубашка, ботинки и т.д.;</a:t>
            </a:r>
          </a:p>
          <a:p>
            <a:r>
              <a:rPr lang="ru-RU" dirty="0" smtClean="0"/>
              <a:t>— среди прилагательных: грустный, унылый, глубокий, печальный.</a:t>
            </a:r>
          </a:p>
          <a:p>
            <a:endParaRPr lang="ru-RU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этапе закрепления можно провести игру "Что из чего?". </a:t>
            </a:r>
            <a:endParaRPr lang="ru-RU" dirty="0"/>
          </a:p>
        </p:txBody>
      </p:sp>
      <p:pic>
        <p:nvPicPr>
          <p:cNvPr id="4" name="Содержимое 3" descr="animal16bw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7" y="2060849"/>
            <a:ext cx="2461226" cy="1440160"/>
          </a:xfrm>
        </p:spPr>
      </p:pic>
      <p:pic>
        <p:nvPicPr>
          <p:cNvPr id="5" name="Содержимое 6" descr="animals07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1844824"/>
            <a:ext cx="2295255" cy="2160240"/>
          </a:xfrm>
          <a:prstGeom prst="rect">
            <a:avLst/>
          </a:prstGeom>
        </p:spPr>
      </p:pic>
      <p:pic>
        <p:nvPicPr>
          <p:cNvPr id="6" name="Содержимое 8" descr="priroda019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2060848"/>
            <a:ext cx="1428750" cy="1428750"/>
          </a:xfrm>
          <a:prstGeom prst="rect">
            <a:avLst/>
          </a:prstGeom>
        </p:spPr>
      </p:pic>
      <p:pic>
        <p:nvPicPr>
          <p:cNvPr id="7" name="Содержимое 6" descr="поле ржи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6588224" y="1916833"/>
            <a:ext cx="2016429" cy="1512168"/>
          </a:xfrm>
          <a:prstGeom prst="rect">
            <a:avLst/>
          </a:prstGeom>
        </p:spPr>
      </p:pic>
      <p:pic>
        <p:nvPicPr>
          <p:cNvPr id="8" name="Содержимое 10" descr="хлеб-1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611560" y="4437112"/>
            <a:ext cx="1728192" cy="1396758"/>
          </a:xfrm>
          <a:prstGeom prst="rect">
            <a:avLst/>
          </a:prstGeom>
        </p:spPr>
      </p:pic>
      <p:pic>
        <p:nvPicPr>
          <p:cNvPr id="9" name="Picture 91" descr="j030007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8144" y="3789040"/>
            <a:ext cx="87312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92"/>
          <p:cNvGrpSpPr>
            <a:grpSpLocks/>
          </p:cNvGrpSpPr>
          <p:nvPr/>
        </p:nvGrpSpPr>
        <p:grpSpPr bwMode="auto">
          <a:xfrm>
            <a:off x="2267744" y="5877272"/>
            <a:ext cx="823913" cy="844550"/>
            <a:chOff x="4890" y="8947"/>
            <a:chExt cx="2458" cy="2227"/>
          </a:xfrm>
        </p:grpSpPr>
        <p:sp>
          <p:nvSpPr>
            <p:cNvPr id="11" name="Freeform 93"/>
            <p:cNvSpPr>
              <a:spLocks/>
            </p:cNvSpPr>
            <p:nvPr/>
          </p:nvSpPr>
          <p:spPr bwMode="auto">
            <a:xfrm>
              <a:off x="4890" y="8947"/>
              <a:ext cx="2458" cy="2227"/>
            </a:xfrm>
            <a:custGeom>
              <a:avLst/>
              <a:gdLst/>
              <a:ahLst/>
              <a:cxnLst>
                <a:cxn ang="0">
                  <a:pos x="48" y="1065"/>
                </a:cxn>
                <a:cxn ang="0">
                  <a:pos x="138" y="915"/>
                </a:cxn>
                <a:cxn ang="0">
                  <a:pos x="264" y="719"/>
                </a:cxn>
                <a:cxn ang="0">
                  <a:pos x="414" y="505"/>
                </a:cxn>
                <a:cxn ang="0">
                  <a:pos x="569" y="300"/>
                </a:cxn>
                <a:cxn ang="0">
                  <a:pos x="716" y="134"/>
                </a:cxn>
                <a:cxn ang="0">
                  <a:pos x="844" y="38"/>
                </a:cxn>
                <a:cxn ang="0">
                  <a:pos x="961" y="7"/>
                </a:cxn>
                <a:cxn ang="0">
                  <a:pos x="1120" y="0"/>
                </a:cxn>
                <a:cxn ang="0">
                  <a:pos x="1308" y="10"/>
                </a:cxn>
                <a:cxn ang="0">
                  <a:pos x="1510" y="34"/>
                </a:cxn>
                <a:cxn ang="0">
                  <a:pos x="1710" y="72"/>
                </a:cxn>
                <a:cxn ang="0">
                  <a:pos x="1895" y="117"/>
                </a:cxn>
                <a:cxn ang="0">
                  <a:pos x="2052" y="167"/>
                </a:cxn>
                <a:cxn ang="0">
                  <a:pos x="2164" y="212"/>
                </a:cxn>
                <a:cxn ang="0">
                  <a:pos x="2244" y="243"/>
                </a:cxn>
                <a:cxn ang="0">
                  <a:pos x="2330" y="293"/>
                </a:cxn>
                <a:cxn ang="0">
                  <a:pos x="2354" y="372"/>
                </a:cxn>
                <a:cxn ang="0">
                  <a:pos x="2354" y="448"/>
                </a:cxn>
                <a:cxn ang="0">
                  <a:pos x="2354" y="558"/>
                </a:cxn>
                <a:cxn ang="0">
                  <a:pos x="2356" y="691"/>
                </a:cxn>
                <a:cxn ang="0">
                  <a:pos x="2361" y="831"/>
                </a:cxn>
                <a:cxn ang="0">
                  <a:pos x="2370" y="981"/>
                </a:cxn>
                <a:cxn ang="0">
                  <a:pos x="2382" y="1122"/>
                </a:cxn>
                <a:cxn ang="0">
                  <a:pos x="2396" y="1255"/>
                </a:cxn>
                <a:cxn ang="0">
                  <a:pos x="2411" y="1365"/>
                </a:cxn>
                <a:cxn ang="0">
                  <a:pos x="2427" y="1451"/>
                </a:cxn>
                <a:cxn ang="0">
                  <a:pos x="2449" y="1563"/>
                </a:cxn>
                <a:cxn ang="0">
                  <a:pos x="2454" y="1667"/>
                </a:cxn>
                <a:cxn ang="0">
                  <a:pos x="2406" y="1758"/>
                </a:cxn>
                <a:cxn ang="0">
                  <a:pos x="2311" y="1832"/>
                </a:cxn>
                <a:cxn ang="0">
                  <a:pos x="2190" y="1877"/>
                </a:cxn>
                <a:cxn ang="0">
                  <a:pos x="2030" y="1922"/>
                </a:cxn>
                <a:cxn ang="0">
                  <a:pos x="1843" y="1970"/>
                </a:cxn>
                <a:cxn ang="0">
                  <a:pos x="1645" y="2010"/>
                </a:cxn>
                <a:cxn ang="0">
                  <a:pos x="1453" y="2051"/>
                </a:cxn>
                <a:cxn ang="0">
                  <a:pos x="1277" y="2084"/>
                </a:cxn>
                <a:cxn ang="0">
                  <a:pos x="1137" y="2110"/>
                </a:cxn>
                <a:cxn ang="0">
                  <a:pos x="1015" y="2136"/>
                </a:cxn>
                <a:cxn ang="0">
                  <a:pos x="906" y="2158"/>
                </a:cxn>
                <a:cxn ang="0">
                  <a:pos x="804" y="2179"/>
                </a:cxn>
                <a:cxn ang="0">
                  <a:pos x="702" y="2196"/>
                </a:cxn>
                <a:cxn ang="0">
                  <a:pos x="604" y="2213"/>
                </a:cxn>
                <a:cxn ang="0">
                  <a:pos x="497" y="2220"/>
                </a:cxn>
                <a:cxn ang="0">
                  <a:pos x="386" y="2225"/>
                </a:cxn>
                <a:cxn ang="0">
                  <a:pos x="283" y="2225"/>
                </a:cxn>
                <a:cxn ang="0">
                  <a:pos x="203" y="2222"/>
                </a:cxn>
                <a:cxn ang="0">
                  <a:pos x="112" y="2208"/>
                </a:cxn>
                <a:cxn ang="0">
                  <a:pos x="38" y="2136"/>
                </a:cxn>
                <a:cxn ang="0">
                  <a:pos x="36" y="2058"/>
                </a:cxn>
                <a:cxn ang="0">
                  <a:pos x="46" y="1984"/>
                </a:cxn>
                <a:cxn ang="0">
                  <a:pos x="50" y="1894"/>
                </a:cxn>
                <a:cxn ang="0">
                  <a:pos x="46" y="1786"/>
                </a:cxn>
                <a:cxn ang="0">
                  <a:pos x="36" y="1698"/>
                </a:cxn>
                <a:cxn ang="0">
                  <a:pos x="27" y="1591"/>
                </a:cxn>
                <a:cxn ang="0">
                  <a:pos x="17" y="1474"/>
                </a:cxn>
                <a:cxn ang="0">
                  <a:pos x="5" y="1360"/>
                </a:cxn>
                <a:cxn ang="0">
                  <a:pos x="0" y="1255"/>
                </a:cxn>
                <a:cxn ang="0">
                  <a:pos x="0" y="1179"/>
                </a:cxn>
              </a:cxnLst>
              <a:rect l="0" t="0" r="r" b="b"/>
              <a:pathLst>
                <a:path w="2458" h="2227">
                  <a:moveTo>
                    <a:pt x="10" y="1139"/>
                  </a:moveTo>
                  <a:lnTo>
                    <a:pt x="10" y="1131"/>
                  </a:lnTo>
                  <a:lnTo>
                    <a:pt x="15" y="1124"/>
                  </a:lnTo>
                  <a:lnTo>
                    <a:pt x="17" y="1117"/>
                  </a:lnTo>
                  <a:lnTo>
                    <a:pt x="24" y="1110"/>
                  </a:lnTo>
                  <a:lnTo>
                    <a:pt x="27" y="1098"/>
                  </a:lnTo>
                  <a:lnTo>
                    <a:pt x="34" y="1089"/>
                  </a:lnTo>
                  <a:lnTo>
                    <a:pt x="38" y="1077"/>
                  </a:lnTo>
                  <a:lnTo>
                    <a:pt x="48" y="1065"/>
                  </a:lnTo>
                  <a:lnTo>
                    <a:pt x="55" y="1050"/>
                  </a:lnTo>
                  <a:lnTo>
                    <a:pt x="62" y="1036"/>
                  </a:lnTo>
                  <a:lnTo>
                    <a:pt x="72" y="1022"/>
                  </a:lnTo>
                  <a:lnTo>
                    <a:pt x="84" y="1005"/>
                  </a:lnTo>
                  <a:lnTo>
                    <a:pt x="91" y="989"/>
                  </a:lnTo>
                  <a:lnTo>
                    <a:pt x="103" y="972"/>
                  </a:lnTo>
                  <a:lnTo>
                    <a:pt x="115" y="953"/>
                  </a:lnTo>
                  <a:lnTo>
                    <a:pt x="129" y="936"/>
                  </a:lnTo>
                  <a:lnTo>
                    <a:pt x="138" y="915"/>
                  </a:lnTo>
                  <a:lnTo>
                    <a:pt x="150" y="896"/>
                  </a:lnTo>
                  <a:lnTo>
                    <a:pt x="164" y="874"/>
                  </a:lnTo>
                  <a:lnTo>
                    <a:pt x="176" y="855"/>
                  </a:lnTo>
                  <a:lnTo>
                    <a:pt x="191" y="831"/>
                  </a:lnTo>
                  <a:lnTo>
                    <a:pt x="205" y="810"/>
                  </a:lnTo>
                  <a:lnTo>
                    <a:pt x="219" y="789"/>
                  </a:lnTo>
                  <a:lnTo>
                    <a:pt x="236" y="767"/>
                  </a:lnTo>
                  <a:lnTo>
                    <a:pt x="250" y="743"/>
                  </a:lnTo>
                  <a:lnTo>
                    <a:pt x="264" y="719"/>
                  </a:lnTo>
                  <a:lnTo>
                    <a:pt x="281" y="696"/>
                  </a:lnTo>
                  <a:lnTo>
                    <a:pt x="298" y="672"/>
                  </a:lnTo>
                  <a:lnTo>
                    <a:pt x="314" y="648"/>
                  </a:lnTo>
                  <a:lnTo>
                    <a:pt x="331" y="624"/>
                  </a:lnTo>
                  <a:lnTo>
                    <a:pt x="345" y="603"/>
                  </a:lnTo>
                  <a:lnTo>
                    <a:pt x="364" y="579"/>
                  </a:lnTo>
                  <a:lnTo>
                    <a:pt x="381" y="553"/>
                  </a:lnTo>
                  <a:lnTo>
                    <a:pt x="397" y="529"/>
                  </a:lnTo>
                  <a:lnTo>
                    <a:pt x="414" y="505"/>
                  </a:lnTo>
                  <a:lnTo>
                    <a:pt x="431" y="481"/>
                  </a:lnTo>
                  <a:lnTo>
                    <a:pt x="447" y="457"/>
                  </a:lnTo>
                  <a:lnTo>
                    <a:pt x="464" y="436"/>
                  </a:lnTo>
                  <a:lnTo>
                    <a:pt x="483" y="412"/>
                  </a:lnTo>
                  <a:lnTo>
                    <a:pt x="500" y="388"/>
                  </a:lnTo>
                  <a:lnTo>
                    <a:pt x="516" y="367"/>
                  </a:lnTo>
                  <a:lnTo>
                    <a:pt x="533" y="343"/>
                  </a:lnTo>
                  <a:lnTo>
                    <a:pt x="550" y="322"/>
                  </a:lnTo>
                  <a:lnTo>
                    <a:pt x="569" y="300"/>
                  </a:lnTo>
                  <a:lnTo>
                    <a:pt x="585" y="279"/>
                  </a:lnTo>
                  <a:lnTo>
                    <a:pt x="602" y="257"/>
                  </a:lnTo>
                  <a:lnTo>
                    <a:pt x="618" y="238"/>
                  </a:lnTo>
                  <a:lnTo>
                    <a:pt x="637" y="222"/>
                  </a:lnTo>
                  <a:lnTo>
                    <a:pt x="652" y="203"/>
                  </a:lnTo>
                  <a:lnTo>
                    <a:pt x="668" y="184"/>
                  </a:lnTo>
                  <a:lnTo>
                    <a:pt x="685" y="167"/>
                  </a:lnTo>
                  <a:lnTo>
                    <a:pt x="702" y="150"/>
                  </a:lnTo>
                  <a:lnTo>
                    <a:pt x="716" y="134"/>
                  </a:lnTo>
                  <a:lnTo>
                    <a:pt x="733" y="119"/>
                  </a:lnTo>
                  <a:lnTo>
                    <a:pt x="747" y="107"/>
                  </a:lnTo>
                  <a:lnTo>
                    <a:pt x="761" y="93"/>
                  </a:lnTo>
                  <a:lnTo>
                    <a:pt x="775" y="81"/>
                  </a:lnTo>
                  <a:lnTo>
                    <a:pt x="790" y="72"/>
                  </a:lnTo>
                  <a:lnTo>
                    <a:pt x="804" y="60"/>
                  </a:lnTo>
                  <a:lnTo>
                    <a:pt x="818" y="53"/>
                  </a:lnTo>
                  <a:lnTo>
                    <a:pt x="830" y="45"/>
                  </a:lnTo>
                  <a:lnTo>
                    <a:pt x="844" y="38"/>
                  </a:lnTo>
                  <a:lnTo>
                    <a:pt x="856" y="31"/>
                  </a:lnTo>
                  <a:lnTo>
                    <a:pt x="868" y="29"/>
                  </a:lnTo>
                  <a:lnTo>
                    <a:pt x="880" y="24"/>
                  </a:lnTo>
                  <a:lnTo>
                    <a:pt x="892" y="22"/>
                  </a:lnTo>
                  <a:lnTo>
                    <a:pt x="904" y="17"/>
                  </a:lnTo>
                  <a:lnTo>
                    <a:pt x="918" y="15"/>
                  </a:lnTo>
                  <a:lnTo>
                    <a:pt x="932" y="12"/>
                  </a:lnTo>
                  <a:lnTo>
                    <a:pt x="946" y="10"/>
                  </a:lnTo>
                  <a:lnTo>
                    <a:pt x="961" y="7"/>
                  </a:lnTo>
                  <a:lnTo>
                    <a:pt x="977" y="5"/>
                  </a:lnTo>
                  <a:lnTo>
                    <a:pt x="994" y="3"/>
                  </a:lnTo>
                  <a:lnTo>
                    <a:pt x="1011" y="3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3" y="0"/>
                  </a:lnTo>
                  <a:lnTo>
                    <a:pt x="1082" y="0"/>
                  </a:lnTo>
                  <a:lnTo>
                    <a:pt x="1101" y="0"/>
                  </a:lnTo>
                  <a:lnTo>
                    <a:pt x="1120" y="0"/>
                  </a:lnTo>
                  <a:lnTo>
                    <a:pt x="1141" y="0"/>
                  </a:lnTo>
                  <a:lnTo>
                    <a:pt x="1160" y="0"/>
                  </a:lnTo>
                  <a:lnTo>
                    <a:pt x="1179" y="0"/>
                  </a:lnTo>
                  <a:lnTo>
                    <a:pt x="1201" y="3"/>
                  </a:lnTo>
                  <a:lnTo>
                    <a:pt x="1222" y="3"/>
                  </a:lnTo>
                  <a:lnTo>
                    <a:pt x="1241" y="5"/>
                  </a:lnTo>
                  <a:lnTo>
                    <a:pt x="1265" y="5"/>
                  </a:lnTo>
                  <a:lnTo>
                    <a:pt x="1286" y="7"/>
                  </a:lnTo>
                  <a:lnTo>
                    <a:pt x="1308" y="10"/>
                  </a:lnTo>
                  <a:lnTo>
                    <a:pt x="1329" y="12"/>
                  </a:lnTo>
                  <a:lnTo>
                    <a:pt x="1353" y="15"/>
                  </a:lnTo>
                  <a:lnTo>
                    <a:pt x="1377" y="17"/>
                  </a:lnTo>
                  <a:lnTo>
                    <a:pt x="1398" y="19"/>
                  </a:lnTo>
                  <a:lnTo>
                    <a:pt x="1422" y="22"/>
                  </a:lnTo>
                  <a:lnTo>
                    <a:pt x="1443" y="24"/>
                  </a:lnTo>
                  <a:lnTo>
                    <a:pt x="1467" y="29"/>
                  </a:lnTo>
                  <a:lnTo>
                    <a:pt x="1486" y="31"/>
                  </a:lnTo>
                  <a:lnTo>
                    <a:pt x="1510" y="34"/>
                  </a:lnTo>
                  <a:lnTo>
                    <a:pt x="1534" y="38"/>
                  </a:lnTo>
                  <a:lnTo>
                    <a:pt x="1555" y="41"/>
                  </a:lnTo>
                  <a:lnTo>
                    <a:pt x="1576" y="45"/>
                  </a:lnTo>
                  <a:lnTo>
                    <a:pt x="1600" y="50"/>
                  </a:lnTo>
                  <a:lnTo>
                    <a:pt x="1622" y="55"/>
                  </a:lnTo>
                  <a:lnTo>
                    <a:pt x="1645" y="57"/>
                  </a:lnTo>
                  <a:lnTo>
                    <a:pt x="1667" y="62"/>
                  </a:lnTo>
                  <a:lnTo>
                    <a:pt x="1688" y="67"/>
                  </a:lnTo>
                  <a:lnTo>
                    <a:pt x="1710" y="72"/>
                  </a:lnTo>
                  <a:lnTo>
                    <a:pt x="1731" y="74"/>
                  </a:lnTo>
                  <a:lnTo>
                    <a:pt x="1752" y="79"/>
                  </a:lnTo>
                  <a:lnTo>
                    <a:pt x="1774" y="84"/>
                  </a:lnTo>
                  <a:lnTo>
                    <a:pt x="1795" y="91"/>
                  </a:lnTo>
                  <a:lnTo>
                    <a:pt x="1816" y="96"/>
                  </a:lnTo>
                  <a:lnTo>
                    <a:pt x="1835" y="100"/>
                  </a:lnTo>
                  <a:lnTo>
                    <a:pt x="1857" y="105"/>
                  </a:lnTo>
                  <a:lnTo>
                    <a:pt x="1876" y="110"/>
                  </a:lnTo>
                  <a:lnTo>
                    <a:pt x="1895" y="117"/>
                  </a:lnTo>
                  <a:lnTo>
                    <a:pt x="1914" y="119"/>
                  </a:lnTo>
                  <a:lnTo>
                    <a:pt x="1933" y="126"/>
                  </a:lnTo>
                  <a:lnTo>
                    <a:pt x="1952" y="131"/>
                  </a:lnTo>
                  <a:lnTo>
                    <a:pt x="1971" y="138"/>
                  </a:lnTo>
                  <a:lnTo>
                    <a:pt x="1988" y="143"/>
                  </a:lnTo>
                  <a:lnTo>
                    <a:pt x="2002" y="150"/>
                  </a:lnTo>
                  <a:lnTo>
                    <a:pt x="2019" y="153"/>
                  </a:lnTo>
                  <a:lnTo>
                    <a:pt x="2035" y="160"/>
                  </a:lnTo>
                  <a:lnTo>
                    <a:pt x="2052" y="167"/>
                  </a:lnTo>
                  <a:lnTo>
                    <a:pt x="2066" y="172"/>
                  </a:lnTo>
                  <a:lnTo>
                    <a:pt x="2080" y="176"/>
                  </a:lnTo>
                  <a:lnTo>
                    <a:pt x="2095" y="184"/>
                  </a:lnTo>
                  <a:lnTo>
                    <a:pt x="2106" y="188"/>
                  </a:lnTo>
                  <a:lnTo>
                    <a:pt x="2118" y="193"/>
                  </a:lnTo>
                  <a:lnTo>
                    <a:pt x="2130" y="198"/>
                  </a:lnTo>
                  <a:lnTo>
                    <a:pt x="2144" y="203"/>
                  </a:lnTo>
                  <a:lnTo>
                    <a:pt x="2154" y="207"/>
                  </a:lnTo>
                  <a:lnTo>
                    <a:pt x="2164" y="212"/>
                  </a:lnTo>
                  <a:lnTo>
                    <a:pt x="2175" y="215"/>
                  </a:lnTo>
                  <a:lnTo>
                    <a:pt x="2187" y="219"/>
                  </a:lnTo>
                  <a:lnTo>
                    <a:pt x="2194" y="222"/>
                  </a:lnTo>
                  <a:lnTo>
                    <a:pt x="2204" y="226"/>
                  </a:lnTo>
                  <a:lnTo>
                    <a:pt x="2211" y="229"/>
                  </a:lnTo>
                  <a:lnTo>
                    <a:pt x="2223" y="234"/>
                  </a:lnTo>
                  <a:lnTo>
                    <a:pt x="2228" y="236"/>
                  </a:lnTo>
                  <a:lnTo>
                    <a:pt x="2237" y="241"/>
                  </a:lnTo>
                  <a:lnTo>
                    <a:pt x="2244" y="243"/>
                  </a:lnTo>
                  <a:lnTo>
                    <a:pt x="2254" y="248"/>
                  </a:lnTo>
                  <a:lnTo>
                    <a:pt x="2266" y="250"/>
                  </a:lnTo>
                  <a:lnTo>
                    <a:pt x="2278" y="257"/>
                  </a:lnTo>
                  <a:lnTo>
                    <a:pt x="2287" y="262"/>
                  </a:lnTo>
                  <a:lnTo>
                    <a:pt x="2299" y="267"/>
                  </a:lnTo>
                  <a:lnTo>
                    <a:pt x="2306" y="274"/>
                  </a:lnTo>
                  <a:lnTo>
                    <a:pt x="2316" y="279"/>
                  </a:lnTo>
                  <a:lnTo>
                    <a:pt x="2323" y="284"/>
                  </a:lnTo>
                  <a:lnTo>
                    <a:pt x="2330" y="293"/>
                  </a:lnTo>
                  <a:lnTo>
                    <a:pt x="2332" y="298"/>
                  </a:lnTo>
                  <a:lnTo>
                    <a:pt x="2337" y="305"/>
                  </a:lnTo>
                  <a:lnTo>
                    <a:pt x="2339" y="315"/>
                  </a:lnTo>
                  <a:lnTo>
                    <a:pt x="2344" y="322"/>
                  </a:lnTo>
                  <a:lnTo>
                    <a:pt x="2347" y="331"/>
                  </a:lnTo>
                  <a:lnTo>
                    <a:pt x="2349" y="341"/>
                  </a:lnTo>
                  <a:lnTo>
                    <a:pt x="2349" y="353"/>
                  </a:lnTo>
                  <a:lnTo>
                    <a:pt x="2354" y="367"/>
                  </a:lnTo>
                  <a:lnTo>
                    <a:pt x="2354" y="372"/>
                  </a:lnTo>
                  <a:lnTo>
                    <a:pt x="2354" y="379"/>
                  </a:lnTo>
                  <a:lnTo>
                    <a:pt x="2354" y="386"/>
                  </a:lnTo>
                  <a:lnTo>
                    <a:pt x="2354" y="396"/>
                  </a:lnTo>
                  <a:lnTo>
                    <a:pt x="2354" y="403"/>
                  </a:lnTo>
                  <a:lnTo>
                    <a:pt x="2354" y="410"/>
                  </a:lnTo>
                  <a:lnTo>
                    <a:pt x="2354" y="419"/>
                  </a:lnTo>
                  <a:lnTo>
                    <a:pt x="2354" y="429"/>
                  </a:lnTo>
                  <a:lnTo>
                    <a:pt x="2354" y="438"/>
                  </a:lnTo>
                  <a:lnTo>
                    <a:pt x="2354" y="448"/>
                  </a:lnTo>
                  <a:lnTo>
                    <a:pt x="2354" y="457"/>
                  </a:lnTo>
                  <a:lnTo>
                    <a:pt x="2354" y="469"/>
                  </a:lnTo>
                  <a:lnTo>
                    <a:pt x="2354" y="481"/>
                  </a:lnTo>
                  <a:lnTo>
                    <a:pt x="2354" y="493"/>
                  </a:lnTo>
                  <a:lnTo>
                    <a:pt x="2354" y="505"/>
                  </a:lnTo>
                  <a:lnTo>
                    <a:pt x="2354" y="519"/>
                  </a:lnTo>
                  <a:lnTo>
                    <a:pt x="2354" y="531"/>
                  </a:lnTo>
                  <a:lnTo>
                    <a:pt x="2354" y="543"/>
                  </a:lnTo>
                  <a:lnTo>
                    <a:pt x="2354" y="558"/>
                  </a:lnTo>
                  <a:lnTo>
                    <a:pt x="2354" y="572"/>
                  </a:lnTo>
                  <a:lnTo>
                    <a:pt x="2354" y="586"/>
                  </a:lnTo>
                  <a:lnTo>
                    <a:pt x="2354" y="600"/>
                  </a:lnTo>
                  <a:lnTo>
                    <a:pt x="2354" y="615"/>
                  </a:lnTo>
                  <a:lnTo>
                    <a:pt x="2354" y="629"/>
                  </a:lnTo>
                  <a:lnTo>
                    <a:pt x="2354" y="643"/>
                  </a:lnTo>
                  <a:lnTo>
                    <a:pt x="2354" y="658"/>
                  </a:lnTo>
                  <a:lnTo>
                    <a:pt x="2354" y="674"/>
                  </a:lnTo>
                  <a:lnTo>
                    <a:pt x="2356" y="691"/>
                  </a:lnTo>
                  <a:lnTo>
                    <a:pt x="2356" y="705"/>
                  </a:lnTo>
                  <a:lnTo>
                    <a:pt x="2356" y="722"/>
                  </a:lnTo>
                  <a:lnTo>
                    <a:pt x="2358" y="739"/>
                  </a:lnTo>
                  <a:lnTo>
                    <a:pt x="2358" y="753"/>
                  </a:lnTo>
                  <a:lnTo>
                    <a:pt x="2358" y="769"/>
                  </a:lnTo>
                  <a:lnTo>
                    <a:pt x="2358" y="784"/>
                  </a:lnTo>
                  <a:lnTo>
                    <a:pt x="2358" y="800"/>
                  </a:lnTo>
                  <a:lnTo>
                    <a:pt x="2361" y="817"/>
                  </a:lnTo>
                  <a:lnTo>
                    <a:pt x="2361" y="831"/>
                  </a:lnTo>
                  <a:lnTo>
                    <a:pt x="2363" y="848"/>
                  </a:lnTo>
                  <a:lnTo>
                    <a:pt x="2363" y="865"/>
                  </a:lnTo>
                  <a:lnTo>
                    <a:pt x="2366" y="881"/>
                  </a:lnTo>
                  <a:lnTo>
                    <a:pt x="2366" y="898"/>
                  </a:lnTo>
                  <a:lnTo>
                    <a:pt x="2366" y="915"/>
                  </a:lnTo>
                  <a:lnTo>
                    <a:pt x="2368" y="931"/>
                  </a:lnTo>
                  <a:lnTo>
                    <a:pt x="2370" y="948"/>
                  </a:lnTo>
                  <a:lnTo>
                    <a:pt x="2370" y="965"/>
                  </a:lnTo>
                  <a:lnTo>
                    <a:pt x="2370" y="981"/>
                  </a:lnTo>
                  <a:lnTo>
                    <a:pt x="2373" y="996"/>
                  </a:lnTo>
                  <a:lnTo>
                    <a:pt x="2375" y="1012"/>
                  </a:lnTo>
                  <a:lnTo>
                    <a:pt x="2375" y="1029"/>
                  </a:lnTo>
                  <a:lnTo>
                    <a:pt x="2375" y="1043"/>
                  </a:lnTo>
                  <a:lnTo>
                    <a:pt x="2377" y="1060"/>
                  </a:lnTo>
                  <a:lnTo>
                    <a:pt x="2380" y="1074"/>
                  </a:lnTo>
                  <a:lnTo>
                    <a:pt x="2380" y="1091"/>
                  </a:lnTo>
                  <a:lnTo>
                    <a:pt x="2382" y="1105"/>
                  </a:lnTo>
                  <a:lnTo>
                    <a:pt x="2382" y="1122"/>
                  </a:lnTo>
                  <a:lnTo>
                    <a:pt x="2385" y="1139"/>
                  </a:lnTo>
                  <a:lnTo>
                    <a:pt x="2385" y="1151"/>
                  </a:lnTo>
                  <a:lnTo>
                    <a:pt x="2387" y="1167"/>
                  </a:lnTo>
                  <a:lnTo>
                    <a:pt x="2387" y="1181"/>
                  </a:lnTo>
                  <a:lnTo>
                    <a:pt x="2389" y="1196"/>
                  </a:lnTo>
                  <a:lnTo>
                    <a:pt x="2392" y="1210"/>
                  </a:lnTo>
                  <a:lnTo>
                    <a:pt x="2392" y="1227"/>
                  </a:lnTo>
                  <a:lnTo>
                    <a:pt x="2394" y="1239"/>
                  </a:lnTo>
                  <a:lnTo>
                    <a:pt x="2396" y="1255"/>
                  </a:lnTo>
                  <a:lnTo>
                    <a:pt x="2396" y="1267"/>
                  </a:lnTo>
                  <a:lnTo>
                    <a:pt x="2399" y="1279"/>
                  </a:lnTo>
                  <a:lnTo>
                    <a:pt x="2399" y="1291"/>
                  </a:lnTo>
                  <a:lnTo>
                    <a:pt x="2401" y="1305"/>
                  </a:lnTo>
                  <a:lnTo>
                    <a:pt x="2404" y="1317"/>
                  </a:lnTo>
                  <a:lnTo>
                    <a:pt x="2406" y="1332"/>
                  </a:lnTo>
                  <a:lnTo>
                    <a:pt x="2408" y="1341"/>
                  </a:lnTo>
                  <a:lnTo>
                    <a:pt x="2411" y="1355"/>
                  </a:lnTo>
                  <a:lnTo>
                    <a:pt x="2411" y="1365"/>
                  </a:lnTo>
                  <a:lnTo>
                    <a:pt x="2413" y="1374"/>
                  </a:lnTo>
                  <a:lnTo>
                    <a:pt x="2413" y="1386"/>
                  </a:lnTo>
                  <a:lnTo>
                    <a:pt x="2415" y="1398"/>
                  </a:lnTo>
                  <a:lnTo>
                    <a:pt x="2418" y="1408"/>
                  </a:lnTo>
                  <a:lnTo>
                    <a:pt x="2420" y="1417"/>
                  </a:lnTo>
                  <a:lnTo>
                    <a:pt x="2420" y="1424"/>
                  </a:lnTo>
                  <a:lnTo>
                    <a:pt x="2425" y="1434"/>
                  </a:lnTo>
                  <a:lnTo>
                    <a:pt x="2425" y="1441"/>
                  </a:lnTo>
                  <a:lnTo>
                    <a:pt x="2427" y="1451"/>
                  </a:lnTo>
                  <a:lnTo>
                    <a:pt x="2427" y="1455"/>
                  </a:lnTo>
                  <a:lnTo>
                    <a:pt x="2430" y="1465"/>
                  </a:lnTo>
                  <a:lnTo>
                    <a:pt x="2432" y="1479"/>
                  </a:lnTo>
                  <a:lnTo>
                    <a:pt x="2434" y="1493"/>
                  </a:lnTo>
                  <a:lnTo>
                    <a:pt x="2437" y="1508"/>
                  </a:lnTo>
                  <a:lnTo>
                    <a:pt x="2442" y="1522"/>
                  </a:lnTo>
                  <a:lnTo>
                    <a:pt x="2444" y="1534"/>
                  </a:lnTo>
                  <a:lnTo>
                    <a:pt x="2446" y="1548"/>
                  </a:lnTo>
                  <a:lnTo>
                    <a:pt x="2449" y="1563"/>
                  </a:lnTo>
                  <a:lnTo>
                    <a:pt x="2451" y="1574"/>
                  </a:lnTo>
                  <a:lnTo>
                    <a:pt x="2454" y="1586"/>
                  </a:lnTo>
                  <a:lnTo>
                    <a:pt x="2456" y="1598"/>
                  </a:lnTo>
                  <a:lnTo>
                    <a:pt x="2456" y="1610"/>
                  </a:lnTo>
                  <a:lnTo>
                    <a:pt x="2458" y="1622"/>
                  </a:lnTo>
                  <a:lnTo>
                    <a:pt x="2458" y="1634"/>
                  </a:lnTo>
                  <a:lnTo>
                    <a:pt x="2458" y="1646"/>
                  </a:lnTo>
                  <a:lnTo>
                    <a:pt x="2456" y="1655"/>
                  </a:lnTo>
                  <a:lnTo>
                    <a:pt x="2454" y="1667"/>
                  </a:lnTo>
                  <a:lnTo>
                    <a:pt x="2451" y="1677"/>
                  </a:lnTo>
                  <a:lnTo>
                    <a:pt x="2451" y="1686"/>
                  </a:lnTo>
                  <a:lnTo>
                    <a:pt x="2446" y="1696"/>
                  </a:lnTo>
                  <a:lnTo>
                    <a:pt x="2442" y="1708"/>
                  </a:lnTo>
                  <a:lnTo>
                    <a:pt x="2437" y="1720"/>
                  </a:lnTo>
                  <a:lnTo>
                    <a:pt x="2432" y="1729"/>
                  </a:lnTo>
                  <a:lnTo>
                    <a:pt x="2423" y="1739"/>
                  </a:lnTo>
                  <a:lnTo>
                    <a:pt x="2415" y="1748"/>
                  </a:lnTo>
                  <a:lnTo>
                    <a:pt x="2406" y="1758"/>
                  </a:lnTo>
                  <a:lnTo>
                    <a:pt x="2399" y="1770"/>
                  </a:lnTo>
                  <a:lnTo>
                    <a:pt x="2385" y="1779"/>
                  </a:lnTo>
                  <a:lnTo>
                    <a:pt x="2375" y="1791"/>
                  </a:lnTo>
                  <a:lnTo>
                    <a:pt x="2361" y="1801"/>
                  </a:lnTo>
                  <a:lnTo>
                    <a:pt x="2349" y="1810"/>
                  </a:lnTo>
                  <a:lnTo>
                    <a:pt x="2339" y="1815"/>
                  </a:lnTo>
                  <a:lnTo>
                    <a:pt x="2330" y="1820"/>
                  </a:lnTo>
                  <a:lnTo>
                    <a:pt x="2320" y="1824"/>
                  </a:lnTo>
                  <a:lnTo>
                    <a:pt x="2311" y="1832"/>
                  </a:lnTo>
                  <a:lnTo>
                    <a:pt x="2299" y="1834"/>
                  </a:lnTo>
                  <a:lnTo>
                    <a:pt x="2287" y="1841"/>
                  </a:lnTo>
                  <a:lnTo>
                    <a:pt x="2275" y="1846"/>
                  </a:lnTo>
                  <a:lnTo>
                    <a:pt x="2266" y="1851"/>
                  </a:lnTo>
                  <a:lnTo>
                    <a:pt x="2249" y="1855"/>
                  </a:lnTo>
                  <a:lnTo>
                    <a:pt x="2235" y="1860"/>
                  </a:lnTo>
                  <a:lnTo>
                    <a:pt x="2221" y="1867"/>
                  </a:lnTo>
                  <a:lnTo>
                    <a:pt x="2206" y="1872"/>
                  </a:lnTo>
                  <a:lnTo>
                    <a:pt x="2190" y="1877"/>
                  </a:lnTo>
                  <a:lnTo>
                    <a:pt x="2173" y="1882"/>
                  </a:lnTo>
                  <a:lnTo>
                    <a:pt x="2156" y="1886"/>
                  </a:lnTo>
                  <a:lnTo>
                    <a:pt x="2142" y="1894"/>
                  </a:lnTo>
                  <a:lnTo>
                    <a:pt x="2123" y="1896"/>
                  </a:lnTo>
                  <a:lnTo>
                    <a:pt x="2104" y="1903"/>
                  </a:lnTo>
                  <a:lnTo>
                    <a:pt x="2085" y="1905"/>
                  </a:lnTo>
                  <a:lnTo>
                    <a:pt x="2068" y="1913"/>
                  </a:lnTo>
                  <a:lnTo>
                    <a:pt x="2049" y="1915"/>
                  </a:lnTo>
                  <a:lnTo>
                    <a:pt x="2030" y="1922"/>
                  </a:lnTo>
                  <a:lnTo>
                    <a:pt x="2009" y="1927"/>
                  </a:lnTo>
                  <a:lnTo>
                    <a:pt x="1990" y="1932"/>
                  </a:lnTo>
                  <a:lnTo>
                    <a:pt x="1971" y="1936"/>
                  </a:lnTo>
                  <a:lnTo>
                    <a:pt x="1950" y="1941"/>
                  </a:lnTo>
                  <a:lnTo>
                    <a:pt x="1928" y="1948"/>
                  </a:lnTo>
                  <a:lnTo>
                    <a:pt x="1909" y="1953"/>
                  </a:lnTo>
                  <a:lnTo>
                    <a:pt x="1885" y="1958"/>
                  </a:lnTo>
                  <a:lnTo>
                    <a:pt x="1866" y="1963"/>
                  </a:lnTo>
                  <a:lnTo>
                    <a:pt x="1843" y="1970"/>
                  </a:lnTo>
                  <a:lnTo>
                    <a:pt x="1824" y="1975"/>
                  </a:lnTo>
                  <a:lnTo>
                    <a:pt x="1800" y="1979"/>
                  </a:lnTo>
                  <a:lnTo>
                    <a:pt x="1778" y="1982"/>
                  </a:lnTo>
                  <a:lnTo>
                    <a:pt x="1755" y="1986"/>
                  </a:lnTo>
                  <a:lnTo>
                    <a:pt x="1733" y="1991"/>
                  </a:lnTo>
                  <a:lnTo>
                    <a:pt x="1710" y="1996"/>
                  </a:lnTo>
                  <a:lnTo>
                    <a:pt x="1688" y="2001"/>
                  </a:lnTo>
                  <a:lnTo>
                    <a:pt x="1667" y="2005"/>
                  </a:lnTo>
                  <a:lnTo>
                    <a:pt x="1645" y="2010"/>
                  </a:lnTo>
                  <a:lnTo>
                    <a:pt x="1622" y="2015"/>
                  </a:lnTo>
                  <a:lnTo>
                    <a:pt x="1600" y="2020"/>
                  </a:lnTo>
                  <a:lnTo>
                    <a:pt x="1579" y="2025"/>
                  </a:lnTo>
                  <a:lnTo>
                    <a:pt x="1557" y="2029"/>
                  </a:lnTo>
                  <a:lnTo>
                    <a:pt x="1536" y="2034"/>
                  </a:lnTo>
                  <a:lnTo>
                    <a:pt x="1515" y="2036"/>
                  </a:lnTo>
                  <a:lnTo>
                    <a:pt x="1493" y="2041"/>
                  </a:lnTo>
                  <a:lnTo>
                    <a:pt x="1474" y="2048"/>
                  </a:lnTo>
                  <a:lnTo>
                    <a:pt x="1453" y="2051"/>
                  </a:lnTo>
                  <a:lnTo>
                    <a:pt x="1431" y="2053"/>
                  </a:lnTo>
                  <a:lnTo>
                    <a:pt x="1412" y="2058"/>
                  </a:lnTo>
                  <a:lnTo>
                    <a:pt x="1391" y="2063"/>
                  </a:lnTo>
                  <a:lnTo>
                    <a:pt x="1372" y="2065"/>
                  </a:lnTo>
                  <a:lnTo>
                    <a:pt x="1353" y="2070"/>
                  </a:lnTo>
                  <a:lnTo>
                    <a:pt x="1334" y="2075"/>
                  </a:lnTo>
                  <a:lnTo>
                    <a:pt x="1315" y="2077"/>
                  </a:lnTo>
                  <a:lnTo>
                    <a:pt x="1296" y="2079"/>
                  </a:lnTo>
                  <a:lnTo>
                    <a:pt x="1277" y="2084"/>
                  </a:lnTo>
                  <a:lnTo>
                    <a:pt x="1263" y="2086"/>
                  </a:lnTo>
                  <a:lnTo>
                    <a:pt x="1246" y="2091"/>
                  </a:lnTo>
                  <a:lnTo>
                    <a:pt x="1229" y="2094"/>
                  </a:lnTo>
                  <a:lnTo>
                    <a:pt x="1213" y="2096"/>
                  </a:lnTo>
                  <a:lnTo>
                    <a:pt x="1196" y="2101"/>
                  </a:lnTo>
                  <a:lnTo>
                    <a:pt x="1182" y="2103"/>
                  </a:lnTo>
                  <a:lnTo>
                    <a:pt x="1168" y="2106"/>
                  </a:lnTo>
                  <a:lnTo>
                    <a:pt x="1153" y="2108"/>
                  </a:lnTo>
                  <a:lnTo>
                    <a:pt x="1137" y="2110"/>
                  </a:lnTo>
                  <a:lnTo>
                    <a:pt x="1125" y="2113"/>
                  </a:lnTo>
                  <a:lnTo>
                    <a:pt x="1108" y="2115"/>
                  </a:lnTo>
                  <a:lnTo>
                    <a:pt x="1094" y="2120"/>
                  </a:lnTo>
                  <a:lnTo>
                    <a:pt x="1082" y="2120"/>
                  </a:lnTo>
                  <a:lnTo>
                    <a:pt x="1068" y="2125"/>
                  </a:lnTo>
                  <a:lnTo>
                    <a:pt x="1056" y="2127"/>
                  </a:lnTo>
                  <a:lnTo>
                    <a:pt x="1042" y="2129"/>
                  </a:lnTo>
                  <a:lnTo>
                    <a:pt x="1030" y="2132"/>
                  </a:lnTo>
                  <a:lnTo>
                    <a:pt x="1015" y="2136"/>
                  </a:lnTo>
                  <a:lnTo>
                    <a:pt x="1004" y="2136"/>
                  </a:lnTo>
                  <a:lnTo>
                    <a:pt x="992" y="2141"/>
                  </a:lnTo>
                  <a:lnTo>
                    <a:pt x="980" y="2141"/>
                  </a:lnTo>
                  <a:lnTo>
                    <a:pt x="968" y="2146"/>
                  </a:lnTo>
                  <a:lnTo>
                    <a:pt x="954" y="2148"/>
                  </a:lnTo>
                  <a:lnTo>
                    <a:pt x="942" y="2151"/>
                  </a:lnTo>
                  <a:lnTo>
                    <a:pt x="930" y="2153"/>
                  </a:lnTo>
                  <a:lnTo>
                    <a:pt x="918" y="2156"/>
                  </a:lnTo>
                  <a:lnTo>
                    <a:pt x="906" y="2158"/>
                  </a:lnTo>
                  <a:lnTo>
                    <a:pt x="894" y="2160"/>
                  </a:lnTo>
                  <a:lnTo>
                    <a:pt x="882" y="2163"/>
                  </a:lnTo>
                  <a:lnTo>
                    <a:pt x="873" y="2165"/>
                  </a:lnTo>
                  <a:lnTo>
                    <a:pt x="859" y="2167"/>
                  </a:lnTo>
                  <a:lnTo>
                    <a:pt x="849" y="2170"/>
                  </a:lnTo>
                  <a:lnTo>
                    <a:pt x="837" y="2172"/>
                  </a:lnTo>
                  <a:lnTo>
                    <a:pt x="828" y="2175"/>
                  </a:lnTo>
                  <a:lnTo>
                    <a:pt x="813" y="2177"/>
                  </a:lnTo>
                  <a:lnTo>
                    <a:pt x="804" y="2179"/>
                  </a:lnTo>
                  <a:lnTo>
                    <a:pt x="792" y="2182"/>
                  </a:lnTo>
                  <a:lnTo>
                    <a:pt x="782" y="2184"/>
                  </a:lnTo>
                  <a:lnTo>
                    <a:pt x="771" y="2186"/>
                  </a:lnTo>
                  <a:lnTo>
                    <a:pt x="759" y="2189"/>
                  </a:lnTo>
                  <a:lnTo>
                    <a:pt x="749" y="2189"/>
                  </a:lnTo>
                  <a:lnTo>
                    <a:pt x="737" y="2191"/>
                  </a:lnTo>
                  <a:lnTo>
                    <a:pt x="725" y="2194"/>
                  </a:lnTo>
                  <a:lnTo>
                    <a:pt x="714" y="2196"/>
                  </a:lnTo>
                  <a:lnTo>
                    <a:pt x="702" y="2196"/>
                  </a:lnTo>
                  <a:lnTo>
                    <a:pt x="692" y="2198"/>
                  </a:lnTo>
                  <a:lnTo>
                    <a:pt x="680" y="2198"/>
                  </a:lnTo>
                  <a:lnTo>
                    <a:pt x="671" y="2201"/>
                  </a:lnTo>
                  <a:lnTo>
                    <a:pt x="659" y="2201"/>
                  </a:lnTo>
                  <a:lnTo>
                    <a:pt x="647" y="2206"/>
                  </a:lnTo>
                  <a:lnTo>
                    <a:pt x="635" y="2206"/>
                  </a:lnTo>
                  <a:lnTo>
                    <a:pt x="626" y="2208"/>
                  </a:lnTo>
                  <a:lnTo>
                    <a:pt x="614" y="2208"/>
                  </a:lnTo>
                  <a:lnTo>
                    <a:pt x="604" y="2213"/>
                  </a:lnTo>
                  <a:lnTo>
                    <a:pt x="592" y="2213"/>
                  </a:lnTo>
                  <a:lnTo>
                    <a:pt x="580" y="2213"/>
                  </a:lnTo>
                  <a:lnTo>
                    <a:pt x="569" y="2215"/>
                  </a:lnTo>
                  <a:lnTo>
                    <a:pt x="557" y="2215"/>
                  </a:lnTo>
                  <a:lnTo>
                    <a:pt x="545" y="2215"/>
                  </a:lnTo>
                  <a:lnTo>
                    <a:pt x="533" y="2217"/>
                  </a:lnTo>
                  <a:lnTo>
                    <a:pt x="521" y="2217"/>
                  </a:lnTo>
                  <a:lnTo>
                    <a:pt x="509" y="2220"/>
                  </a:lnTo>
                  <a:lnTo>
                    <a:pt x="497" y="2220"/>
                  </a:lnTo>
                  <a:lnTo>
                    <a:pt x="485" y="2222"/>
                  </a:lnTo>
                  <a:lnTo>
                    <a:pt x="473" y="2222"/>
                  </a:lnTo>
                  <a:lnTo>
                    <a:pt x="462" y="2222"/>
                  </a:lnTo>
                  <a:lnTo>
                    <a:pt x="450" y="2222"/>
                  </a:lnTo>
                  <a:lnTo>
                    <a:pt x="438" y="2225"/>
                  </a:lnTo>
                  <a:lnTo>
                    <a:pt x="426" y="2225"/>
                  </a:lnTo>
                  <a:lnTo>
                    <a:pt x="412" y="2225"/>
                  </a:lnTo>
                  <a:lnTo>
                    <a:pt x="400" y="2225"/>
                  </a:lnTo>
                  <a:lnTo>
                    <a:pt x="386" y="2225"/>
                  </a:lnTo>
                  <a:lnTo>
                    <a:pt x="374" y="2225"/>
                  </a:lnTo>
                  <a:lnTo>
                    <a:pt x="362" y="2225"/>
                  </a:lnTo>
                  <a:lnTo>
                    <a:pt x="350" y="2225"/>
                  </a:lnTo>
                  <a:lnTo>
                    <a:pt x="338" y="2225"/>
                  </a:lnTo>
                  <a:lnTo>
                    <a:pt x="326" y="2225"/>
                  </a:lnTo>
                  <a:lnTo>
                    <a:pt x="317" y="2227"/>
                  </a:lnTo>
                  <a:lnTo>
                    <a:pt x="305" y="2225"/>
                  </a:lnTo>
                  <a:lnTo>
                    <a:pt x="295" y="2225"/>
                  </a:lnTo>
                  <a:lnTo>
                    <a:pt x="283" y="2225"/>
                  </a:lnTo>
                  <a:lnTo>
                    <a:pt x="274" y="2225"/>
                  </a:lnTo>
                  <a:lnTo>
                    <a:pt x="264" y="2225"/>
                  </a:lnTo>
                  <a:lnTo>
                    <a:pt x="255" y="2225"/>
                  </a:lnTo>
                  <a:lnTo>
                    <a:pt x="245" y="2225"/>
                  </a:lnTo>
                  <a:lnTo>
                    <a:pt x="238" y="2225"/>
                  </a:lnTo>
                  <a:lnTo>
                    <a:pt x="229" y="2225"/>
                  </a:lnTo>
                  <a:lnTo>
                    <a:pt x="219" y="2225"/>
                  </a:lnTo>
                  <a:lnTo>
                    <a:pt x="212" y="2222"/>
                  </a:lnTo>
                  <a:lnTo>
                    <a:pt x="203" y="2222"/>
                  </a:lnTo>
                  <a:lnTo>
                    <a:pt x="195" y="2222"/>
                  </a:lnTo>
                  <a:lnTo>
                    <a:pt x="186" y="2222"/>
                  </a:lnTo>
                  <a:lnTo>
                    <a:pt x="179" y="2222"/>
                  </a:lnTo>
                  <a:lnTo>
                    <a:pt x="174" y="2222"/>
                  </a:lnTo>
                  <a:lnTo>
                    <a:pt x="157" y="2217"/>
                  </a:lnTo>
                  <a:lnTo>
                    <a:pt x="145" y="2217"/>
                  </a:lnTo>
                  <a:lnTo>
                    <a:pt x="134" y="2215"/>
                  </a:lnTo>
                  <a:lnTo>
                    <a:pt x="124" y="2213"/>
                  </a:lnTo>
                  <a:lnTo>
                    <a:pt x="112" y="2208"/>
                  </a:lnTo>
                  <a:lnTo>
                    <a:pt x="100" y="2206"/>
                  </a:lnTo>
                  <a:lnTo>
                    <a:pt x="93" y="2201"/>
                  </a:lnTo>
                  <a:lnTo>
                    <a:pt x="86" y="2198"/>
                  </a:lnTo>
                  <a:lnTo>
                    <a:pt x="72" y="2189"/>
                  </a:lnTo>
                  <a:lnTo>
                    <a:pt x="60" y="2179"/>
                  </a:lnTo>
                  <a:lnTo>
                    <a:pt x="50" y="2165"/>
                  </a:lnTo>
                  <a:lnTo>
                    <a:pt x="43" y="2153"/>
                  </a:lnTo>
                  <a:lnTo>
                    <a:pt x="41" y="2144"/>
                  </a:lnTo>
                  <a:lnTo>
                    <a:pt x="38" y="2136"/>
                  </a:lnTo>
                  <a:lnTo>
                    <a:pt x="38" y="2127"/>
                  </a:lnTo>
                  <a:lnTo>
                    <a:pt x="38" y="2120"/>
                  </a:lnTo>
                  <a:lnTo>
                    <a:pt x="36" y="2110"/>
                  </a:lnTo>
                  <a:lnTo>
                    <a:pt x="36" y="2101"/>
                  </a:lnTo>
                  <a:lnTo>
                    <a:pt x="36" y="2091"/>
                  </a:lnTo>
                  <a:lnTo>
                    <a:pt x="36" y="2084"/>
                  </a:lnTo>
                  <a:lnTo>
                    <a:pt x="36" y="2075"/>
                  </a:lnTo>
                  <a:lnTo>
                    <a:pt x="36" y="2067"/>
                  </a:lnTo>
                  <a:lnTo>
                    <a:pt x="36" y="2058"/>
                  </a:lnTo>
                  <a:lnTo>
                    <a:pt x="36" y="2051"/>
                  </a:lnTo>
                  <a:lnTo>
                    <a:pt x="36" y="2041"/>
                  </a:lnTo>
                  <a:lnTo>
                    <a:pt x="36" y="2034"/>
                  </a:lnTo>
                  <a:lnTo>
                    <a:pt x="38" y="2025"/>
                  </a:lnTo>
                  <a:lnTo>
                    <a:pt x="38" y="2017"/>
                  </a:lnTo>
                  <a:lnTo>
                    <a:pt x="38" y="2008"/>
                  </a:lnTo>
                  <a:lnTo>
                    <a:pt x="43" y="2001"/>
                  </a:lnTo>
                  <a:lnTo>
                    <a:pt x="43" y="1991"/>
                  </a:lnTo>
                  <a:lnTo>
                    <a:pt x="46" y="1984"/>
                  </a:lnTo>
                  <a:lnTo>
                    <a:pt x="46" y="1975"/>
                  </a:lnTo>
                  <a:lnTo>
                    <a:pt x="46" y="1965"/>
                  </a:lnTo>
                  <a:lnTo>
                    <a:pt x="46" y="1955"/>
                  </a:lnTo>
                  <a:lnTo>
                    <a:pt x="48" y="1946"/>
                  </a:lnTo>
                  <a:lnTo>
                    <a:pt x="48" y="1936"/>
                  </a:lnTo>
                  <a:lnTo>
                    <a:pt x="48" y="1927"/>
                  </a:lnTo>
                  <a:lnTo>
                    <a:pt x="48" y="1915"/>
                  </a:lnTo>
                  <a:lnTo>
                    <a:pt x="50" y="1905"/>
                  </a:lnTo>
                  <a:lnTo>
                    <a:pt x="50" y="1894"/>
                  </a:lnTo>
                  <a:lnTo>
                    <a:pt x="50" y="1884"/>
                  </a:lnTo>
                  <a:lnTo>
                    <a:pt x="50" y="1870"/>
                  </a:lnTo>
                  <a:lnTo>
                    <a:pt x="50" y="1860"/>
                  </a:lnTo>
                  <a:lnTo>
                    <a:pt x="48" y="1846"/>
                  </a:lnTo>
                  <a:lnTo>
                    <a:pt x="48" y="1832"/>
                  </a:lnTo>
                  <a:lnTo>
                    <a:pt x="48" y="1817"/>
                  </a:lnTo>
                  <a:lnTo>
                    <a:pt x="48" y="1805"/>
                  </a:lnTo>
                  <a:lnTo>
                    <a:pt x="48" y="1794"/>
                  </a:lnTo>
                  <a:lnTo>
                    <a:pt x="46" y="1786"/>
                  </a:lnTo>
                  <a:lnTo>
                    <a:pt x="46" y="1777"/>
                  </a:lnTo>
                  <a:lnTo>
                    <a:pt x="46" y="1770"/>
                  </a:lnTo>
                  <a:lnTo>
                    <a:pt x="43" y="1760"/>
                  </a:lnTo>
                  <a:lnTo>
                    <a:pt x="43" y="1751"/>
                  </a:lnTo>
                  <a:lnTo>
                    <a:pt x="43" y="1741"/>
                  </a:lnTo>
                  <a:lnTo>
                    <a:pt x="43" y="1732"/>
                  </a:lnTo>
                  <a:lnTo>
                    <a:pt x="38" y="1720"/>
                  </a:lnTo>
                  <a:lnTo>
                    <a:pt x="38" y="1710"/>
                  </a:lnTo>
                  <a:lnTo>
                    <a:pt x="36" y="1698"/>
                  </a:lnTo>
                  <a:lnTo>
                    <a:pt x="36" y="1686"/>
                  </a:lnTo>
                  <a:lnTo>
                    <a:pt x="36" y="1674"/>
                  </a:lnTo>
                  <a:lnTo>
                    <a:pt x="34" y="1663"/>
                  </a:lnTo>
                  <a:lnTo>
                    <a:pt x="34" y="1653"/>
                  </a:lnTo>
                  <a:lnTo>
                    <a:pt x="34" y="1641"/>
                  </a:lnTo>
                  <a:lnTo>
                    <a:pt x="29" y="1627"/>
                  </a:lnTo>
                  <a:lnTo>
                    <a:pt x="29" y="1615"/>
                  </a:lnTo>
                  <a:lnTo>
                    <a:pt x="27" y="1603"/>
                  </a:lnTo>
                  <a:lnTo>
                    <a:pt x="27" y="1591"/>
                  </a:lnTo>
                  <a:lnTo>
                    <a:pt x="27" y="1577"/>
                  </a:lnTo>
                  <a:lnTo>
                    <a:pt x="24" y="1565"/>
                  </a:lnTo>
                  <a:lnTo>
                    <a:pt x="24" y="1551"/>
                  </a:lnTo>
                  <a:lnTo>
                    <a:pt x="24" y="1539"/>
                  </a:lnTo>
                  <a:lnTo>
                    <a:pt x="19" y="1524"/>
                  </a:lnTo>
                  <a:lnTo>
                    <a:pt x="19" y="1513"/>
                  </a:lnTo>
                  <a:lnTo>
                    <a:pt x="17" y="1498"/>
                  </a:lnTo>
                  <a:lnTo>
                    <a:pt x="17" y="1486"/>
                  </a:lnTo>
                  <a:lnTo>
                    <a:pt x="17" y="1474"/>
                  </a:lnTo>
                  <a:lnTo>
                    <a:pt x="15" y="1462"/>
                  </a:lnTo>
                  <a:lnTo>
                    <a:pt x="12" y="1451"/>
                  </a:lnTo>
                  <a:lnTo>
                    <a:pt x="12" y="1436"/>
                  </a:lnTo>
                  <a:lnTo>
                    <a:pt x="10" y="1424"/>
                  </a:lnTo>
                  <a:lnTo>
                    <a:pt x="10" y="1410"/>
                  </a:lnTo>
                  <a:lnTo>
                    <a:pt x="8" y="1398"/>
                  </a:lnTo>
                  <a:lnTo>
                    <a:pt x="8" y="1384"/>
                  </a:lnTo>
                  <a:lnTo>
                    <a:pt x="8" y="1372"/>
                  </a:lnTo>
                  <a:lnTo>
                    <a:pt x="5" y="1360"/>
                  </a:lnTo>
                  <a:lnTo>
                    <a:pt x="5" y="1348"/>
                  </a:lnTo>
                  <a:lnTo>
                    <a:pt x="5" y="1336"/>
                  </a:lnTo>
                  <a:lnTo>
                    <a:pt x="3" y="1324"/>
                  </a:lnTo>
                  <a:lnTo>
                    <a:pt x="3" y="1312"/>
                  </a:lnTo>
                  <a:lnTo>
                    <a:pt x="0" y="1301"/>
                  </a:lnTo>
                  <a:lnTo>
                    <a:pt x="0" y="1289"/>
                  </a:lnTo>
                  <a:lnTo>
                    <a:pt x="0" y="1277"/>
                  </a:lnTo>
                  <a:lnTo>
                    <a:pt x="0" y="1267"/>
                  </a:lnTo>
                  <a:lnTo>
                    <a:pt x="0" y="1255"/>
                  </a:lnTo>
                  <a:lnTo>
                    <a:pt x="0" y="1248"/>
                  </a:lnTo>
                  <a:lnTo>
                    <a:pt x="0" y="1236"/>
                  </a:lnTo>
                  <a:lnTo>
                    <a:pt x="0" y="1227"/>
                  </a:lnTo>
                  <a:lnTo>
                    <a:pt x="0" y="1220"/>
                  </a:lnTo>
                  <a:lnTo>
                    <a:pt x="0" y="1210"/>
                  </a:lnTo>
                  <a:lnTo>
                    <a:pt x="0" y="1201"/>
                  </a:lnTo>
                  <a:lnTo>
                    <a:pt x="0" y="1193"/>
                  </a:lnTo>
                  <a:lnTo>
                    <a:pt x="0" y="1186"/>
                  </a:lnTo>
                  <a:lnTo>
                    <a:pt x="0" y="1179"/>
                  </a:lnTo>
                  <a:lnTo>
                    <a:pt x="3" y="1165"/>
                  </a:lnTo>
                  <a:lnTo>
                    <a:pt x="5" y="1155"/>
                  </a:lnTo>
                  <a:lnTo>
                    <a:pt x="8" y="1143"/>
                  </a:lnTo>
                  <a:lnTo>
                    <a:pt x="10" y="1139"/>
                  </a:lnTo>
                  <a:lnTo>
                    <a:pt x="10" y="1139"/>
                  </a:lnTo>
                  <a:close/>
                </a:path>
              </a:pathLst>
            </a:custGeom>
            <a:solidFill>
              <a:srgbClr val="FFE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94"/>
            <p:cNvSpPr>
              <a:spLocks/>
            </p:cNvSpPr>
            <p:nvPr/>
          </p:nvSpPr>
          <p:spPr bwMode="auto">
            <a:xfrm>
              <a:off x="5492" y="8969"/>
              <a:ext cx="1604" cy="395"/>
            </a:xfrm>
            <a:custGeom>
              <a:avLst/>
              <a:gdLst/>
              <a:ahLst/>
              <a:cxnLst>
                <a:cxn ang="0">
                  <a:pos x="587" y="0"/>
                </a:cxn>
                <a:cxn ang="0">
                  <a:pos x="152" y="150"/>
                </a:cxn>
                <a:cxn ang="0">
                  <a:pos x="133" y="171"/>
                </a:cxn>
                <a:cxn ang="0">
                  <a:pos x="109" y="197"/>
                </a:cxn>
                <a:cxn ang="0">
                  <a:pos x="81" y="231"/>
                </a:cxn>
                <a:cxn ang="0">
                  <a:pos x="55" y="266"/>
                </a:cxn>
                <a:cxn ang="0">
                  <a:pos x="28" y="302"/>
                </a:cxn>
                <a:cxn ang="0">
                  <a:pos x="9" y="335"/>
                </a:cxn>
                <a:cxn ang="0">
                  <a:pos x="0" y="366"/>
                </a:cxn>
                <a:cxn ang="0">
                  <a:pos x="2" y="385"/>
                </a:cxn>
                <a:cxn ang="0">
                  <a:pos x="21" y="395"/>
                </a:cxn>
                <a:cxn ang="0">
                  <a:pos x="57" y="390"/>
                </a:cxn>
                <a:cxn ang="0">
                  <a:pos x="95" y="383"/>
                </a:cxn>
                <a:cxn ang="0">
                  <a:pos x="126" y="371"/>
                </a:cxn>
                <a:cxn ang="0">
                  <a:pos x="159" y="357"/>
                </a:cxn>
                <a:cxn ang="0">
                  <a:pos x="190" y="340"/>
                </a:cxn>
                <a:cxn ang="0">
                  <a:pos x="226" y="328"/>
                </a:cxn>
                <a:cxn ang="0">
                  <a:pos x="261" y="312"/>
                </a:cxn>
                <a:cxn ang="0">
                  <a:pos x="287" y="302"/>
                </a:cxn>
                <a:cxn ang="0">
                  <a:pos x="311" y="295"/>
                </a:cxn>
                <a:cxn ang="0">
                  <a:pos x="337" y="288"/>
                </a:cxn>
                <a:cxn ang="0">
                  <a:pos x="364" y="281"/>
                </a:cxn>
                <a:cxn ang="0">
                  <a:pos x="392" y="276"/>
                </a:cxn>
                <a:cxn ang="0">
                  <a:pos x="425" y="269"/>
                </a:cxn>
                <a:cxn ang="0">
                  <a:pos x="461" y="266"/>
                </a:cxn>
                <a:cxn ang="0">
                  <a:pos x="499" y="262"/>
                </a:cxn>
                <a:cxn ang="0">
                  <a:pos x="539" y="257"/>
                </a:cxn>
                <a:cxn ang="0">
                  <a:pos x="573" y="254"/>
                </a:cxn>
                <a:cxn ang="0">
                  <a:pos x="606" y="257"/>
                </a:cxn>
                <a:cxn ang="0">
                  <a:pos x="634" y="259"/>
                </a:cxn>
                <a:cxn ang="0">
                  <a:pos x="661" y="262"/>
                </a:cxn>
                <a:cxn ang="0">
                  <a:pos x="692" y="269"/>
                </a:cxn>
                <a:cxn ang="0">
                  <a:pos x="734" y="281"/>
                </a:cxn>
                <a:cxn ang="0">
                  <a:pos x="770" y="297"/>
                </a:cxn>
                <a:cxn ang="0">
                  <a:pos x="806" y="314"/>
                </a:cxn>
                <a:cxn ang="0">
                  <a:pos x="844" y="328"/>
                </a:cxn>
                <a:cxn ang="0">
                  <a:pos x="870" y="338"/>
                </a:cxn>
                <a:cxn ang="0">
                  <a:pos x="894" y="340"/>
                </a:cxn>
                <a:cxn ang="0">
                  <a:pos x="917" y="347"/>
                </a:cxn>
                <a:cxn ang="0">
                  <a:pos x="946" y="350"/>
                </a:cxn>
                <a:cxn ang="0">
                  <a:pos x="977" y="350"/>
                </a:cxn>
                <a:cxn ang="0">
                  <a:pos x="1010" y="350"/>
                </a:cxn>
                <a:cxn ang="0">
                  <a:pos x="1048" y="350"/>
                </a:cxn>
                <a:cxn ang="0">
                  <a:pos x="1086" y="345"/>
                </a:cxn>
                <a:cxn ang="0">
                  <a:pos x="1127" y="340"/>
                </a:cxn>
                <a:cxn ang="0">
                  <a:pos x="1162" y="338"/>
                </a:cxn>
                <a:cxn ang="0">
                  <a:pos x="1200" y="335"/>
                </a:cxn>
                <a:cxn ang="0">
                  <a:pos x="1238" y="335"/>
                </a:cxn>
                <a:cxn ang="0">
                  <a:pos x="1272" y="331"/>
                </a:cxn>
                <a:cxn ang="0">
                  <a:pos x="1305" y="328"/>
                </a:cxn>
                <a:cxn ang="0">
                  <a:pos x="1338" y="328"/>
                </a:cxn>
                <a:cxn ang="0">
                  <a:pos x="1369" y="326"/>
                </a:cxn>
                <a:cxn ang="0">
                  <a:pos x="1398" y="324"/>
                </a:cxn>
                <a:cxn ang="0">
                  <a:pos x="1428" y="324"/>
                </a:cxn>
                <a:cxn ang="0">
                  <a:pos x="1455" y="321"/>
                </a:cxn>
                <a:cxn ang="0">
                  <a:pos x="1478" y="319"/>
                </a:cxn>
                <a:cxn ang="0">
                  <a:pos x="1516" y="314"/>
                </a:cxn>
                <a:cxn ang="0">
                  <a:pos x="1550" y="309"/>
                </a:cxn>
                <a:cxn ang="0">
                  <a:pos x="1578" y="302"/>
                </a:cxn>
                <a:cxn ang="0">
                  <a:pos x="1600" y="278"/>
                </a:cxn>
                <a:cxn ang="0">
                  <a:pos x="1602" y="259"/>
                </a:cxn>
                <a:cxn ang="0">
                  <a:pos x="1573" y="235"/>
                </a:cxn>
                <a:cxn ang="0">
                  <a:pos x="1554" y="233"/>
                </a:cxn>
              </a:cxnLst>
              <a:rect l="0" t="0" r="r" b="b"/>
              <a:pathLst>
                <a:path w="1604" h="395">
                  <a:moveTo>
                    <a:pt x="1554" y="233"/>
                  </a:moveTo>
                  <a:lnTo>
                    <a:pt x="1110" y="85"/>
                  </a:lnTo>
                  <a:lnTo>
                    <a:pt x="587" y="0"/>
                  </a:lnTo>
                  <a:lnTo>
                    <a:pt x="325" y="26"/>
                  </a:lnTo>
                  <a:lnTo>
                    <a:pt x="157" y="147"/>
                  </a:lnTo>
                  <a:lnTo>
                    <a:pt x="152" y="150"/>
                  </a:lnTo>
                  <a:lnTo>
                    <a:pt x="147" y="157"/>
                  </a:lnTo>
                  <a:lnTo>
                    <a:pt x="140" y="162"/>
                  </a:lnTo>
                  <a:lnTo>
                    <a:pt x="133" y="171"/>
                  </a:lnTo>
                  <a:lnTo>
                    <a:pt x="126" y="178"/>
                  </a:lnTo>
                  <a:lnTo>
                    <a:pt x="119" y="188"/>
                  </a:lnTo>
                  <a:lnTo>
                    <a:pt x="109" y="197"/>
                  </a:lnTo>
                  <a:lnTo>
                    <a:pt x="100" y="207"/>
                  </a:lnTo>
                  <a:lnTo>
                    <a:pt x="90" y="219"/>
                  </a:lnTo>
                  <a:lnTo>
                    <a:pt x="81" y="231"/>
                  </a:lnTo>
                  <a:lnTo>
                    <a:pt x="71" y="243"/>
                  </a:lnTo>
                  <a:lnTo>
                    <a:pt x="62" y="254"/>
                  </a:lnTo>
                  <a:lnTo>
                    <a:pt x="55" y="266"/>
                  </a:lnTo>
                  <a:lnTo>
                    <a:pt x="45" y="281"/>
                  </a:lnTo>
                  <a:lnTo>
                    <a:pt x="35" y="293"/>
                  </a:lnTo>
                  <a:lnTo>
                    <a:pt x="28" y="302"/>
                  </a:lnTo>
                  <a:lnTo>
                    <a:pt x="19" y="314"/>
                  </a:lnTo>
                  <a:lnTo>
                    <a:pt x="14" y="326"/>
                  </a:lnTo>
                  <a:lnTo>
                    <a:pt x="9" y="335"/>
                  </a:lnTo>
                  <a:lnTo>
                    <a:pt x="5" y="347"/>
                  </a:lnTo>
                  <a:lnTo>
                    <a:pt x="0" y="357"/>
                  </a:lnTo>
                  <a:lnTo>
                    <a:pt x="0" y="366"/>
                  </a:lnTo>
                  <a:lnTo>
                    <a:pt x="0" y="374"/>
                  </a:lnTo>
                  <a:lnTo>
                    <a:pt x="0" y="381"/>
                  </a:lnTo>
                  <a:lnTo>
                    <a:pt x="2" y="385"/>
                  </a:lnTo>
                  <a:lnTo>
                    <a:pt x="7" y="390"/>
                  </a:lnTo>
                  <a:lnTo>
                    <a:pt x="12" y="393"/>
                  </a:lnTo>
                  <a:lnTo>
                    <a:pt x="21" y="395"/>
                  </a:lnTo>
                  <a:lnTo>
                    <a:pt x="33" y="395"/>
                  </a:lnTo>
                  <a:lnTo>
                    <a:pt x="45" y="395"/>
                  </a:lnTo>
                  <a:lnTo>
                    <a:pt x="57" y="390"/>
                  </a:lnTo>
                  <a:lnTo>
                    <a:pt x="71" y="388"/>
                  </a:lnTo>
                  <a:lnTo>
                    <a:pt x="81" y="385"/>
                  </a:lnTo>
                  <a:lnTo>
                    <a:pt x="95" y="383"/>
                  </a:lnTo>
                  <a:lnTo>
                    <a:pt x="104" y="378"/>
                  </a:lnTo>
                  <a:lnTo>
                    <a:pt x="116" y="374"/>
                  </a:lnTo>
                  <a:lnTo>
                    <a:pt x="126" y="371"/>
                  </a:lnTo>
                  <a:lnTo>
                    <a:pt x="138" y="366"/>
                  </a:lnTo>
                  <a:lnTo>
                    <a:pt x="147" y="359"/>
                  </a:lnTo>
                  <a:lnTo>
                    <a:pt x="159" y="357"/>
                  </a:lnTo>
                  <a:lnTo>
                    <a:pt x="169" y="350"/>
                  </a:lnTo>
                  <a:lnTo>
                    <a:pt x="178" y="347"/>
                  </a:lnTo>
                  <a:lnTo>
                    <a:pt x="190" y="340"/>
                  </a:lnTo>
                  <a:lnTo>
                    <a:pt x="202" y="338"/>
                  </a:lnTo>
                  <a:lnTo>
                    <a:pt x="211" y="333"/>
                  </a:lnTo>
                  <a:lnTo>
                    <a:pt x="226" y="328"/>
                  </a:lnTo>
                  <a:lnTo>
                    <a:pt x="235" y="324"/>
                  </a:lnTo>
                  <a:lnTo>
                    <a:pt x="247" y="319"/>
                  </a:lnTo>
                  <a:lnTo>
                    <a:pt x="261" y="312"/>
                  </a:lnTo>
                  <a:lnTo>
                    <a:pt x="276" y="309"/>
                  </a:lnTo>
                  <a:lnTo>
                    <a:pt x="280" y="305"/>
                  </a:lnTo>
                  <a:lnTo>
                    <a:pt x="287" y="302"/>
                  </a:lnTo>
                  <a:lnTo>
                    <a:pt x="297" y="297"/>
                  </a:lnTo>
                  <a:lnTo>
                    <a:pt x="304" y="297"/>
                  </a:lnTo>
                  <a:lnTo>
                    <a:pt x="311" y="295"/>
                  </a:lnTo>
                  <a:lnTo>
                    <a:pt x="321" y="293"/>
                  </a:lnTo>
                  <a:lnTo>
                    <a:pt x="328" y="290"/>
                  </a:lnTo>
                  <a:lnTo>
                    <a:pt x="337" y="288"/>
                  </a:lnTo>
                  <a:lnTo>
                    <a:pt x="347" y="285"/>
                  </a:lnTo>
                  <a:lnTo>
                    <a:pt x="354" y="285"/>
                  </a:lnTo>
                  <a:lnTo>
                    <a:pt x="364" y="281"/>
                  </a:lnTo>
                  <a:lnTo>
                    <a:pt x="373" y="281"/>
                  </a:lnTo>
                  <a:lnTo>
                    <a:pt x="383" y="278"/>
                  </a:lnTo>
                  <a:lnTo>
                    <a:pt x="392" y="276"/>
                  </a:lnTo>
                  <a:lnTo>
                    <a:pt x="402" y="274"/>
                  </a:lnTo>
                  <a:lnTo>
                    <a:pt x="413" y="271"/>
                  </a:lnTo>
                  <a:lnTo>
                    <a:pt x="425" y="269"/>
                  </a:lnTo>
                  <a:lnTo>
                    <a:pt x="437" y="269"/>
                  </a:lnTo>
                  <a:lnTo>
                    <a:pt x="449" y="266"/>
                  </a:lnTo>
                  <a:lnTo>
                    <a:pt x="461" y="266"/>
                  </a:lnTo>
                  <a:lnTo>
                    <a:pt x="473" y="264"/>
                  </a:lnTo>
                  <a:lnTo>
                    <a:pt x="487" y="262"/>
                  </a:lnTo>
                  <a:lnTo>
                    <a:pt x="499" y="262"/>
                  </a:lnTo>
                  <a:lnTo>
                    <a:pt x="513" y="262"/>
                  </a:lnTo>
                  <a:lnTo>
                    <a:pt x="525" y="259"/>
                  </a:lnTo>
                  <a:lnTo>
                    <a:pt x="539" y="257"/>
                  </a:lnTo>
                  <a:lnTo>
                    <a:pt x="551" y="257"/>
                  </a:lnTo>
                  <a:lnTo>
                    <a:pt x="563" y="257"/>
                  </a:lnTo>
                  <a:lnTo>
                    <a:pt x="573" y="254"/>
                  </a:lnTo>
                  <a:lnTo>
                    <a:pt x="585" y="254"/>
                  </a:lnTo>
                  <a:lnTo>
                    <a:pt x="594" y="254"/>
                  </a:lnTo>
                  <a:lnTo>
                    <a:pt x="606" y="257"/>
                  </a:lnTo>
                  <a:lnTo>
                    <a:pt x="615" y="257"/>
                  </a:lnTo>
                  <a:lnTo>
                    <a:pt x="625" y="257"/>
                  </a:lnTo>
                  <a:lnTo>
                    <a:pt x="634" y="259"/>
                  </a:lnTo>
                  <a:lnTo>
                    <a:pt x="644" y="259"/>
                  </a:lnTo>
                  <a:lnTo>
                    <a:pt x="651" y="259"/>
                  </a:lnTo>
                  <a:lnTo>
                    <a:pt x="661" y="262"/>
                  </a:lnTo>
                  <a:lnTo>
                    <a:pt x="668" y="262"/>
                  </a:lnTo>
                  <a:lnTo>
                    <a:pt x="677" y="266"/>
                  </a:lnTo>
                  <a:lnTo>
                    <a:pt x="692" y="269"/>
                  </a:lnTo>
                  <a:lnTo>
                    <a:pt x="706" y="271"/>
                  </a:lnTo>
                  <a:lnTo>
                    <a:pt x="720" y="276"/>
                  </a:lnTo>
                  <a:lnTo>
                    <a:pt x="734" y="281"/>
                  </a:lnTo>
                  <a:lnTo>
                    <a:pt x="746" y="285"/>
                  </a:lnTo>
                  <a:lnTo>
                    <a:pt x="758" y="293"/>
                  </a:lnTo>
                  <a:lnTo>
                    <a:pt x="770" y="297"/>
                  </a:lnTo>
                  <a:lnTo>
                    <a:pt x="784" y="305"/>
                  </a:lnTo>
                  <a:lnTo>
                    <a:pt x="794" y="309"/>
                  </a:lnTo>
                  <a:lnTo>
                    <a:pt x="806" y="314"/>
                  </a:lnTo>
                  <a:lnTo>
                    <a:pt x="818" y="319"/>
                  </a:lnTo>
                  <a:lnTo>
                    <a:pt x="829" y="324"/>
                  </a:lnTo>
                  <a:lnTo>
                    <a:pt x="844" y="328"/>
                  </a:lnTo>
                  <a:lnTo>
                    <a:pt x="856" y="333"/>
                  </a:lnTo>
                  <a:lnTo>
                    <a:pt x="863" y="335"/>
                  </a:lnTo>
                  <a:lnTo>
                    <a:pt x="870" y="338"/>
                  </a:lnTo>
                  <a:lnTo>
                    <a:pt x="879" y="338"/>
                  </a:lnTo>
                  <a:lnTo>
                    <a:pt x="886" y="340"/>
                  </a:lnTo>
                  <a:lnTo>
                    <a:pt x="894" y="340"/>
                  </a:lnTo>
                  <a:lnTo>
                    <a:pt x="901" y="345"/>
                  </a:lnTo>
                  <a:lnTo>
                    <a:pt x="910" y="345"/>
                  </a:lnTo>
                  <a:lnTo>
                    <a:pt x="917" y="347"/>
                  </a:lnTo>
                  <a:lnTo>
                    <a:pt x="927" y="347"/>
                  </a:lnTo>
                  <a:lnTo>
                    <a:pt x="936" y="347"/>
                  </a:lnTo>
                  <a:lnTo>
                    <a:pt x="946" y="350"/>
                  </a:lnTo>
                  <a:lnTo>
                    <a:pt x="958" y="350"/>
                  </a:lnTo>
                  <a:lnTo>
                    <a:pt x="965" y="350"/>
                  </a:lnTo>
                  <a:lnTo>
                    <a:pt x="977" y="350"/>
                  </a:lnTo>
                  <a:lnTo>
                    <a:pt x="986" y="350"/>
                  </a:lnTo>
                  <a:lnTo>
                    <a:pt x="998" y="350"/>
                  </a:lnTo>
                  <a:lnTo>
                    <a:pt x="1010" y="350"/>
                  </a:lnTo>
                  <a:lnTo>
                    <a:pt x="1022" y="350"/>
                  </a:lnTo>
                  <a:lnTo>
                    <a:pt x="1036" y="350"/>
                  </a:lnTo>
                  <a:lnTo>
                    <a:pt x="1048" y="350"/>
                  </a:lnTo>
                  <a:lnTo>
                    <a:pt x="1062" y="347"/>
                  </a:lnTo>
                  <a:lnTo>
                    <a:pt x="1074" y="345"/>
                  </a:lnTo>
                  <a:lnTo>
                    <a:pt x="1086" y="345"/>
                  </a:lnTo>
                  <a:lnTo>
                    <a:pt x="1100" y="345"/>
                  </a:lnTo>
                  <a:lnTo>
                    <a:pt x="1112" y="343"/>
                  </a:lnTo>
                  <a:lnTo>
                    <a:pt x="1127" y="340"/>
                  </a:lnTo>
                  <a:lnTo>
                    <a:pt x="1138" y="340"/>
                  </a:lnTo>
                  <a:lnTo>
                    <a:pt x="1153" y="340"/>
                  </a:lnTo>
                  <a:lnTo>
                    <a:pt x="1162" y="338"/>
                  </a:lnTo>
                  <a:lnTo>
                    <a:pt x="1176" y="338"/>
                  </a:lnTo>
                  <a:lnTo>
                    <a:pt x="1188" y="335"/>
                  </a:lnTo>
                  <a:lnTo>
                    <a:pt x="1200" y="335"/>
                  </a:lnTo>
                  <a:lnTo>
                    <a:pt x="1212" y="335"/>
                  </a:lnTo>
                  <a:lnTo>
                    <a:pt x="1224" y="335"/>
                  </a:lnTo>
                  <a:lnTo>
                    <a:pt x="1238" y="335"/>
                  </a:lnTo>
                  <a:lnTo>
                    <a:pt x="1250" y="335"/>
                  </a:lnTo>
                  <a:lnTo>
                    <a:pt x="1260" y="333"/>
                  </a:lnTo>
                  <a:lnTo>
                    <a:pt x="1272" y="331"/>
                  </a:lnTo>
                  <a:lnTo>
                    <a:pt x="1283" y="331"/>
                  </a:lnTo>
                  <a:lnTo>
                    <a:pt x="1295" y="331"/>
                  </a:lnTo>
                  <a:lnTo>
                    <a:pt x="1305" y="328"/>
                  </a:lnTo>
                  <a:lnTo>
                    <a:pt x="1317" y="328"/>
                  </a:lnTo>
                  <a:lnTo>
                    <a:pt x="1326" y="328"/>
                  </a:lnTo>
                  <a:lnTo>
                    <a:pt x="1338" y="328"/>
                  </a:lnTo>
                  <a:lnTo>
                    <a:pt x="1350" y="328"/>
                  </a:lnTo>
                  <a:lnTo>
                    <a:pt x="1359" y="328"/>
                  </a:lnTo>
                  <a:lnTo>
                    <a:pt x="1369" y="326"/>
                  </a:lnTo>
                  <a:lnTo>
                    <a:pt x="1378" y="326"/>
                  </a:lnTo>
                  <a:lnTo>
                    <a:pt x="1388" y="324"/>
                  </a:lnTo>
                  <a:lnTo>
                    <a:pt x="1398" y="324"/>
                  </a:lnTo>
                  <a:lnTo>
                    <a:pt x="1407" y="324"/>
                  </a:lnTo>
                  <a:lnTo>
                    <a:pt x="1419" y="324"/>
                  </a:lnTo>
                  <a:lnTo>
                    <a:pt x="1428" y="324"/>
                  </a:lnTo>
                  <a:lnTo>
                    <a:pt x="1436" y="321"/>
                  </a:lnTo>
                  <a:lnTo>
                    <a:pt x="1443" y="321"/>
                  </a:lnTo>
                  <a:lnTo>
                    <a:pt x="1455" y="321"/>
                  </a:lnTo>
                  <a:lnTo>
                    <a:pt x="1462" y="321"/>
                  </a:lnTo>
                  <a:lnTo>
                    <a:pt x="1469" y="319"/>
                  </a:lnTo>
                  <a:lnTo>
                    <a:pt x="1478" y="319"/>
                  </a:lnTo>
                  <a:lnTo>
                    <a:pt x="1485" y="319"/>
                  </a:lnTo>
                  <a:lnTo>
                    <a:pt x="1500" y="316"/>
                  </a:lnTo>
                  <a:lnTo>
                    <a:pt x="1516" y="314"/>
                  </a:lnTo>
                  <a:lnTo>
                    <a:pt x="1528" y="314"/>
                  </a:lnTo>
                  <a:lnTo>
                    <a:pt x="1540" y="312"/>
                  </a:lnTo>
                  <a:lnTo>
                    <a:pt x="1550" y="309"/>
                  </a:lnTo>
                  <a:lnTo>
                    <a:pt x="1562" y="307"/>
                  </a:lnTo>
                  <a:lnTo>
                    <a:pt x="1569" y="305"/>
                  </a:lnTo>
                  <a:lnTo>
                    <a:pt x="1578" y="302"/>
                  </a:lnTo>
                  <a:lnTo>
                    <a:pt x="1590" y="295"/>
                  </a:lnTo>
                  <a:lnTo>
                    <a:pt x="1597" y="288"/>
                  </a:lnTo>
                  <a:lnTo>
                    <a:pt x="1600" y="278"/>
                  </a:lnTo>
                  <a:lnTo>
                    <a:pt x="1604" y="271"/>
                  </a:lnTo>
                  <a:lnTo>
                    <a:pt x="1602" y="264"/>
                  </a:lnTo>
                  <a:lnTo>
                    <a:pt x="1602" y="259"/>
                  </a:lnTo>
                  <a:lnTo>
                    <a:pt x="1595" y="250"/>
                  </a:lnTo>
                  <a:lnTo>
                    <a:pt x="1585" y="243"/>
                  </a:lnTo>
                  <a:lnTo>
                    <a:pt x="1573" y="235"/>
                  </a:lnTo>
                  <a:lnTo>
                    <a:pt x="1564" y="235"/>
                  </a:lnTo>
                  <a:lnTo>
                    <a:pt x="1557" y="233"/>
                  </a:lnTo>
                  <a:lnTo>
                    <a:pt x="1554" y="233"/>
                  </a:lnTo>
                  <a:lnTo>
                    <a:pt x="1554" y="233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95"/>
            <p:cNvSpPr>
              <a:spLocks/>
            </p:cNvSpPr>
            <p:nvPr/>
          </p:nvSpPr>
          <p:spPr bwMode="auto">
            <a:xfrm>
              <a:off x="5014" y="9847"/>
              <a:ext cx="1336" cy="1160"/>
            </a:xfrm>
            <a:custGeom>
              <a:avLst/>
              <a:gdLst/>
              <a:ahLst/>
              <a:cxnLst>
                <a:cxn ang="0">
                  <a:pos x="52" y="308"/>
                </a:cxn>
                <a:cxn ang="0">
                  <a:pos x="102" y="277"/>
                </a:cxn>
                <a:cxn ang="0">
                  <a:pos x="171" y="248"/>
                </a:cxn>
                <a:cxn ang="0">
                  <a:pos x="252" y="215"/>
                </a:cxn>
                <a:cxn ang="0">
                  <a:pos x="342" y="179"/>
                </a:cxn>
                <a:cxn ang="0">
                  <a:pos x="445" y="146"/>
                </a:cxn>
                <a:cxn ang="0">
                  <a:pos x="549" y="112"/>
                </a:cxn>
                <a:cxn ang="0">
                  <a:pos x="656" y="84"/>
                </a:cxn>
                <a:cxn ang="0">
                  <a:pos x="765" y="55"/>
                </a:cxn>
                <a:cxn ang="0">
                  <a:pos x="872" y="34"/>
                </a:cxn>
                <a:cxn ang="0">
                  <a:pos x="970" y="15"/>
                </a:cxn>
                <a:cxn ang="0">
                  <a:pos x="1063" y="3"/>
                </a:cxn>
                <a:cxn ang="0">
                  <a:pos x="1141" y="0"/>
                </a:cxn>
                <a:cxn ang="0">
                  <a:pos x="1208" y="5"/>
                </a:cxn>
                <a:cxn ang="0">
                  <a:pos x="1260" y="17"/>
                </a:cxn>
                <a:cxn ang="0">
                  <a:pos x="1303" y="41"/>
                </a:cxn>
                <a:cxn ang="0">
                  <a:pos x="1336" y="100"/>
                </a:cxn>
                <a:cxn ang="0">
                  <a:pos x="1334" y="139"/>
                </a:cxn>
                <a:cxn ang="0">
                  <a:pos x="1317" y="179"/>
                </a:cxn>
                <a:cxn ang="0">
                  <a:pos x="1288" y="222"/>
                </a:cxn>
                <a:cxn ang="0">
                  <a:pos x="1250" y="267"/>
                </a:cxn>
                <a:cxn ang="0">
                  <a:pos x="1196" y="312"/>
                </a:cxn>
                <a:cxn ang="0">
                  <a:pos x="1134" y="362"/>
                </a:cxn>
                <a:cxn ang="0">
                  <a:pos x="1063" y="408"/>
                </a:cxn>
                <a:cxn ang="0">
                  <a:pos x="984" y="458"/>
                </a:cxn>
                <a:cxn ang="0">
                  <a:pos x="913" y="517"/>
                </a:cxn>
                <a:cxn ang="0">
                  <a:pos x="849" y="586"/>
                </a:cxn>
                <a:cxn ang="0">
                  <a:pos x="794" y="658"/>
                </a:cxn>
                <a:cxn ang="0">
                  <a:pos x="749" y="734"/>
                </a:cxn>
                <a:cxn ang="0">
                  <a:pos x="704" y="810"/>
                </a:cxn>
                <a:cxn ang="0">
                  <a:pos x="663" y="884"/>
                </a:cxn>
                <a:cxn ang="0">
                  <a:pos x="623" y="953"/>
                </a:cxn>
                <a:cxn ang="0">
                  <a:pos x="585" y="1017"/>
                </a:cxn>
                <a:cxn ang="0">
                  <a:pos x="547" y="1072"/>
                </a:cxn>
                <a:cxn ang="0">
                  <a:pos x="504" y="1115"/>
                </a:cxn>
                <a:cxn ang="0">
                  <a:pos x="461" y="1144"/>
                </a:cxn>
                <a:cxn ang="0">
                  <a:pos x="416" y="1160"/>
                </a:cxn>
                <a:cxn ang="0">
                  <a:pos x="366" y="1153"/>
                </a:cxn>
                <a:cxn ang="0">
                  <a:pos x="328" y="1141"/>
                </a:cxn>
                <a:cxn ang="0">
                  <a:pos x="283" y="1101"/>
                </a:cxn>
                <a:cxn ang="0">
                  <a:pos x="250" y="1044"/>
                </a:cxn>
                <a:cxn ang="0">
                  <a:pos x="233" y="1003"/>
                </a:cxn>
                <a:cxn ang="0">
                  <a:pos x="219" y="955"/>
                </a:cxn>
                <a:cxn ang="0">
                  <a:pos x="204" y="908"/>
                </a:cxn>
                <a:cxn ang="0">
                  <a:pos x="190" y="860"/>
                </a:cxn>
                <a:cxn ang="0">
                  <a:pos x="174" y="810"/>
                </a:cxn>
                <a:cxn ang="0">
                  <a:pos x="157" y="767"/>
                </a:cxn>
                <a:cxn ang="0">
                  <a:pos x="133" y="724"/>
                </a:cxn>
                <a:cxn ang="0">
                  <a:pos x="107" y="684"/>
                </a:cxn>
                <a:cxn ang="0">
                  <a:pos x="81" y="648"/>
                </a:cxn>
                <a:cxn ang="0">
                  <a:pos x="45" y="584"/>
                </a:cxn>
                <a:cxn ang="0">
                  <a:pos x="19" y="515"/>
                </a:cxn>
                <a:cxn ang="0">
                  <a:pos x="5" y="455"/>
                </a:cxn>
                <a:cxn ang="0">
                  <a:pos x="0" y="403"/>
                </a:cxn>
                <a:cxn ang="0">
                  <a:pos x="7" y="362"/>
                </a:cxn>
              </a:cxnLst>
              <a:rect l="0" t="0" r="r" b="b"/>
              <a:pathLst>
                <a:path w="1336" h="1160">
                  <a:moveTo>
                    <a:pt x="19" y="339"/>
                  </a:moveTo>
                  <a:lnTo>
                    <a:pt x="26" y="327"/>
                  </a:lnTo>
                  <a:lnTo>
                    <a:pt x="38" y="317"/>
                  </a:lnTo>
                  <a:lnTo>
                    <a:pt x="43" y="312"/>
                  </a:lnTo>
                  <a:lnTo>
                    <a:pt x="52" y="308"/>
                  </a:lnTo>
                  <a:lnTo>
                    <a:pt x="59" y="301"/>
                  </a:lnTo>
                  <a:lnTo>
                    <a:pt x="71" y="296"/>
                  </a:lnTo>
                  <a:lnTo>
                    <a:pt x="79" y="291"/>
                  </a:lnTo>
                  <a:lnTo>
                    <a:pt x="90" y="284"/>
                  </a:lnTo>
                  <a:lnTo>
                    <a:pt x="102" y="277"/>
                  </a:lnTo>
                  <a:lnTo>
                    <a:pt x="114" y="272"/>
                  </a:lnTo>
                  <a:lnTo>
                    <a:pt x="128" y="265"/>
                  </a:lnTo>
                  <a:lnTo>
                    <a:pt x="140" y="260"/>
                  </a:lnTo>
                  <a:lnTo>
                    <a:pt x="155" y="255"/>
                  </a:lnTo>
                  <a:lnTo>
                    <a:pt x="171" y="248"/>
                  </a:lnTo>
                  <a:lnTo>
                    <a:pt x="185" y="241"/>
                  </a:lnTo>
                  <a:lnTo>
                    <a:pt x="202" y="234"/>
                  </a:lnTo>
                  <a:lnTo>
                    <a:pt x="219" y="227"/>
                  </a:lnTo>
                  <a:lnTo>
                    <a:pt x="235" y="222"/>
                  </a:lnTo>
                  <a:lnTo>
                    <a:pt x="252" y="215"/>
                  </a:lnTo>
                  <a:lnTo>
                    <a:pt x="269" y="208"/>
                  </a:lnTo>
                  <a:lnTo>
                    <a:pt x="288" y="201"/>
                  </a:lnTo>
                  <a:lnTo>
                    <a:pt x="307" y="196"/>
                  </a:lnTo>
                  <a:lnTo>
                    <a:pt x="323" y="186"/>
                  </a:lnTo>
                  <a:lnTo>
                    <a:pt x="342" y="179"/>
                  </a:lnTo>
                  <a:lnTo>
                    <a:pt x="364" y="172"/>
                  </a:lnTo>
                  <a:lnTo>
                    <a:pt x="383" y="165"/>
                  </a:lnTo>
                  <a:lnTo>
                    <a:pt x="402" y="160"/>
                  </a:lnTo>
                  <a:lnTo>
                    <a:pt x="423" y="153"/>
                  </a:lnTo>
                  <a:lnTo>
                    <a:pt x="445" y="146"/>
                  </a:lnTo>
                  <a:lnTo>
                    <a:pt x="466" y="141"/>
                  </a:lnTo>
                  <a:lnTo>
                    <a:pt x="487" y="131"/>
                  </a:lnTo>
                  <a:lnTo>
                    <a:pt x="506" y="127"/>
                  </a:lnTo>
                  <a:lnTo>
                    <a:pt x="528" y="120"/>
                  </a:lnTo>
                  <a:lnTo>
                    <a:pt x="549" y="112"/>
                  </a:lnTo>
                  <a:lnTo>
                    <a:pt x="571" y="105"/>
                  </a:lnTo>
                  <a:lnTo>
                    <a:pt x="592" y="100"/>
                  </a:lnTo>
                  <a:lnTo>
                    <a:pt x="616" y="93"/>
                  </a:lnTo>
                  <a:lnTo>
                    <a:pt x="637" y="91"/>
                  </a:lnTo>
                  <a:lnTo>
                    <a:pt x="656" y="84"/>
                  </a:lnTo>
                  <a:lnTo>
                    <a:pt x="680" y="77"/>
                  </a:lnTo>
                  <a:lnTo>
                    <a:pt x="701" y="70"/>
                  </a:lnTo>
                  <a:lnTo>
                    <a:pt x="723" y="67"/>
                  </a:lnTo>
                  <a:lnTo>
                    <a:pt x="744" y="60"/>
                  </a:lnTo>
                  <a:lnTo>
                    <a:pt x="765" y="55"/>
                  </a:lnTo>
                  <a:lnTo>
                    <a:pt x="787" y="50"/>
                  </a:lnTo>
                  <a:lnTo>
                    <a:pt x="811" y="48"/>
                  </a:lnTo>
                  <a:lnTo>
                    <a:pt x="830" y="41"/>
                  </a:lnTo>
                  <a:lnTo>
                    <a:pt x="851" y="39"/>
                  </a:lnTo>
                  <a:lnTo>
                    <a:pt x="872" y="34"/>
                  </a:lnTo>
                  <a:lnTo>
                    <a:pt x="891" y="29"/>
                  </a:lnTo>
                  <a:lnTo>
                    <a:pt x="913" y="24"/>
                  </a:lnTo>
                  <a:lnTo>
                    <a:pt x="932" y="22"/>
                  </a:lnTo>
                  <a:lnTo>
                    <a:pt x="951" y="17"/>
                  </a:lnTo>
                  <a:lnTo>
                    <a:pt x="970" y="15"/>
                  </a:lnTo>
                  <a:lnTo>
                    <a:pt x="989" y="10"/>
                  </a:lnTo>
                  <a:lnTo>
                    <a:pt x="1008" y="8"/>
                  </a:lnTo>
                  <a:lnTo>
                    <a:pt x="1027" y="5"/>
                  </a:lnTo>
                  <a:lnTo>
                    <a:pt x="1046" y="5"/>
                  </a:lnTo>
                  <a:lnTo>
                    <a:pt x="1063" y="3"/>
                  </a:lnTo>
                  <a:lnTo>
                    <a:pt x="1079" y="0"/>
                  </a:lnTo>
                  <a:lnTo>
                    <a:pt x="1096" y="0"/>
                  </a:lnTo>
                  <a:lnTo>
                    <a:pt x="1112" y="0"/>
                  </a:lnTo>
                  <a:lnTo>
                    <a:pt x="1127" y="0"/>
                  </a:lnTo>
                  <a:lnTo>
                    <a:pt x="1141" y="0"/>
                  </a:lnTo>
                  <a:lnTo>
                    <a:pt x="1155" y="0"/>
                  </a:lnTo>
                  <a:lnTo>
                    <a:pt x="1170" y="0"/>
                  </a:lnTo>
                  <a:lnTo>
                    <a:pt x="1184" y="0"/>
                  </a:lnTo>
                  <a:lnTo>
                    <a:pt x="1196" y="3"/>
                  </a:lnTo>
                  <a:lnTo>
                    <a:pt x="1208" y="5"/>
                  </a:lnTo>
                  <a:lnTo>
                    <a:pt x="1219" y="8"/>
                  </a:lnTo>
                  <a:lnTo>
                    <a:pt x="1229" y="8"/>
                  </a:lnTo>
                  <a:lnTo>
                    <a:pt x="1238" y="10"/>
                  </a:lnTo>
                  <a:lnTo>
                    <a:pt x="1248" y="12"/>
                  </a:lnTo>
                  <a:lnTo>
                    <a:pt x="1260" y="17"/>
                  </a:lnTo>
                  <a:lnTo>
                    <a:pt x="1267" y="20"/>
                  </a:lnTo>
                  <a:lnTo>
                    <a:pt x="1274" y="24"/>
                  </a:lnTo>
                  <a:lnTo>
                    <a:pt x="1284" y="27"/>
                  </a:lnTo>
                  <a:lnTo>
                    <a:pt x="1291" y="34"/>
                  </a:lnTo>
                  <a:lnTo>
                    <a:pt x="1303" y="41"/>
                  </a:lnTo>
                  <a:lnTo>
                    <a:pt x="1315" y="50"/>
                  </a:lnTo>
                  <a:lnTo>
                    <a:pt x="1322" y="62"/>
                  </a:lnTo>
                  <a:lnTo>
                    <a:pt x="1331" y="74"/>
                  </a:lnTo>
                  <a:lnTo>
                    <a:pt x="1334" y="86"/>
                  </a:lnTo>
                  <a:lnTo>
                    <a:pt x="1336" y="100"/>
                  </a:lnTo>
                  <a:lnTo>
                    <a:pt x="1336" y="108"/>
                  </a:lnTo>
                  <a:lnTo>
                    <a:pt x="1336" y="115"/>
                  </a:lnTo>
                  <a:lnTo>
                    <a:pt x="1336" y="122"/>
                  </a:lnTo>
                  <a:lnTo>
                    <a:pt x="1336" y="131"/>
                  </a:lnTo>
                  <a:lnTo>
                    <a:pt x="1334" y="139"/>
                  </a:lnTo>
                  <a:lnTo>
                    <a:pt x="1331" y="146"/>
                  </a:lnTo>
                  <a:lnTo>
                    <a:pt x="1326" y="153"/>
                  </a:lnTo>
                  <a:lnTo>
                    <a:pt x="1324" y="162"/>
                  </a:lnTo>
                  <a:lnTo>
                    <a:pt x="1322" y="170"/>
                  </a:lnTo>
                  <a:lnTo>
                    <a:pt x="1317" y="179"/>
                  </a:lnTo>
                  <a:lnTo>
                    <a:pt x="1310" y="186"/>
                  </a:lnTo>
                  <a:lnTo>
                    <a:pt x="1307" y="196"/>
                  </a:lnTo>
                  <a:lnTo>
                    <a:pt x="1300" y="203"/>
                  </a:lnTo>
                  <a:lnTo>
                    <a:pt x="1293" y="212"/>
                  </a:lnTo>
                  <a:lnTo>
                    <a:pt x="1288" y="222"/>
                  </a:lnTo>
                  <a:lnTo>
                    <a:pt x="1281" y="231"/>
                  </a:lnTo>
                  <a:lnTo>
                    <a:pt x="1274" y="239"/>
                  </a:lnTo>
                  <a:lnTo>
                    <a:pt x="1265" y="248"/>
                  </a:lnTo>
                  <a:lnTo>
                    <a:pt x="1257" y="258"/>
                  </a:lnTo>
                  <a:lnTo>
                    <a:pt x="1250" y="267"/>
                  </a:lnTo>
                  <a:lnTo>
                    <a:pt x="1238" y="277"/>
                  </a:lnTo>
                  <a:lnTo>
                    <a:pt x="1229" y="286"/>
                  </a:lnTo>
                  <a:lnTo>
                    <a:pt x="1219" y="296"/>
                  </a:lnTo>
                  <a:lnTo>
                    <a:pt x="1210" y="305"/>
                  </a:lnTo>
                  <a:lnTo>
                    <a:pt x="1196" y="312"/>
                  </a:lnTo>
                  <a:lnTo>
                    <a:pt x="1186" y="324"/>
                  </a:lnTo>
                  <a:lnTo>
                    <a:pt x="1174" y="334"/>
                  </a:lnTo>
                  <a:lnTo>
                    <a:pt x="1162" y="343"/>
                  </a:lnTo>
                  <a:lnTo>
                    <a:pt x="1148" y="353"/>
                  </a:lnTo>
                  <a:lnTo>
                    <a:pt x="1134" y="362"/>
                  </a:lnTo>
                  <a:lnTo>
                    <a:pt x="1122" y="372"/>
                  </a:lnTo>
                  <a:lnTo>
                    <a:pt x="1108" y="381"/>
                  </a:lnTo>
                  <a:lnTo>
                    <a:pt x="1091" y="389"/>
                  </a:lnTo>
                  <a:lnTo>
                    <a:pt x="1077" y="401"/>
                  </a:lnTo>
                  <a:lnTo>
                    <a:pt x="1063" y="408"/>
                  </a:lnTo>
                  <a:lnTo>
                    <a:pt x="1046" y="420"/>
                  </a:lnTo>
                  <a:lnTo>
                    <a:pt x="1029" y="429"/>
                  </a:lnTo>
                  <a:lnTo>
                    <a:pt x="1013" y="439"/>
                  </a:lnTo>
                  <a:lnTo>
                    <a:pt x="996" y="448"/>
                  </a:lnTo>
                  <a:lnTo>
                    <a:pt x="984" y="458"/>
                  </a:lnTo>
                  <a:lnTo>
                    <a:pt x="967" y="467"/>
                  </a:lnTo>
                  <a:lnTo>
                    <a:pt x="953" y="482"/>
                  </a:lnTo>
                  <a:lnTo>
                    <a:pt x="939" y="493"/>
                  </a:lnTo>
                  <a:lnTo>
                    <a:pt x="927" y="505"/>
                  </a:lnTo>
                  <a:lnTo>
                    <a:pt x="913" y="517"/>
                  </a:lnTo>
                  <a:lnTo>
                    <a:pt x="899" y="529"/>
                  </a:lnTo>
                  <a:lnTo>
                    <a:pt x="887" y="543"/>
                  </a:lnTo>
                  <a:lnTo>
                    <a:pt x="875" y="558"/>
                  </a:lnTo>
                  <a:lnTo>
                    <a:pt x="863" y="570"/>
                  </a:lnTo>
                  <a:lnTo>
                    <a:pt x="849" y="586"/>
                  </a:lnTo>
                  <a:lnTo>
                    <a:pt x="839" y="598"/>
                  </a:lnTo>
                  <a:lnTo>
                    <a:pt x="830" y="615"/>
                  </a:lnTo>
                  <a:lnTo>
                    <a:pt x="818" y="629"/>
                  </a:lnTo>
                  <a:lnTo>
                    <a:pt x="806" y="643"/>
                  </a:lnTo>
                  <a:lnTo>
                    <a:pt x="794" y="658"/>
                  </a:lnTo>
                  <a:lnTo>
                    <a:pt x="787" y="672"/>
                  </a:lnTo>
                  <a:lnTo>
                    <a:pt x="775" y="686"/>
                  </a:lnTo>
                  <a:lnTo>
                    <a:pt x="765" y="703"/>
                  </a:lnTo>
                  <a:lnTo>
                    <a:pt x="756" y="717"/>
                  </a:lnTo>
                  <a:lnTo>
                    <a:pt x="749" y="734"/>
                  </a:lnTo>
                  <a:lnTo>
                    <a:pt x="739" y="748"/>
                  </a:lnTo>
                  <a:lnTo>
                    <a:pt x="730" y="763"/>
                  </a:lnTo>
                  <a:lnTo>
                    <a:pt x="720" y="779"/>
                  </a:lnTo>
                  <a:lnTo>
                    <a:pt x="711" y="793"/>
                  </a:lnTo>
                  <a:lnTo>
                    <a:pt x="704" y="810"/>
                  </a:lnTo>
                  <a:lnTo>
                    <a:pt x="694" y="824"/>
                  </a:lnTo>
                  <a:lnTo>
                    <a:pt x="687" y="839"/>
                  </a:lnTo>
                  <a:lnTo>
                    <a:pt x="680" y="855"/>
                  </a:lnTo>
                  <a:lnTo>
                    <a:pt x="670" y="870"/>
                  </a:lnTo>
                  <a:lnTo>
                    <a:pt x="663" y="884"/>
                  </a:lnTo>
                  <a:lnTo>
                    <a:pt x="654" y="898"/>
                  </a:lnTo>
                  <a:lnTo>
                    <a:pt x="647" y="913"/>
                  </a:lnTo>
                  <a:lnTo>
                    <a:pt x="637" y="927"/>
                  </a:lnTo>
                  <a:lnTo>
                    <a:pt x="630" y="941"/>
                  </a:lnTo>
                  <a:lnTo>
                    <a:pt x="623" y="953"/>
                  </a:lnTo>
                  <a:lnTo>
                    <a:pt x="616" y="967"/>
                  </a:lnTo>
                  <a:lnTo>
                    <a:pt x="609" y="979"/>
                  </a:lnTo>
                  <a:lnTo>
                    <a:pt x="599" y="994"/>
                  </a:lnTo>
                  <a:lnTo>
                    <a:pt x="592" y="1005"/>
                  </a:lnTo>
                  <a:lnTo>
                    <a:pt x="585" y="1017"/>
                  </a:lnTo>
                  <a:lnTo>
                    <a:pt x="575" y="1029"/>
                  </a:lnTo>
                  <a:lnTo>
                    <a:pt x="568" y="1041"/>
                  </a:lnTo>
                  <a:lnTo>
                    <a:pt x="561" y="1053"/>
                  </a:lnTo>
                  <a:lnTo>
                    <a:pt x="554" y="1063"/>
                  </a:lnTo>
                  <a:lnTo>
                    <a:pt x="547" y="1072"/>
                  </a:lnTo>
                  <a:lnTo>
                    <a:pt x="537" y="1082"/>
                  </a:lnTo>
                  <a:lnTo>
                    <a:pt x="530" y="1091"/>
                  </a:lnTo>
                  <a:lnTo>
                    <a:pt x="521" y="1101"/>
                  </a:lnTo>
                  <a:lnTo>
                    <a:pt x="513" y="1108"/>
                  </a:lnTo>
                  <a:lnTo>
                    <a:pt x="504" y="1115"/>
                  </a:lnTo>
                  <a:lnTo>
                    <a:pt x="497" y="1122"/>
                  </a:lnTo>
                  <a:lnTo>
                    <a:pt x="487" y="1129"/>
                  </a:lnTo>
                  <a:lnTo>
                    <a:pt x="478" y="1134"/>
                  </a:lnTo>
                  <a:lnTo>
                    <a:pt x="471" y="1141"/>
                  </a:lnTo>
                  <a:lnTo>
                    <a:pt x="461" y="1144"/>
                  </a:lnTo>
                  <a:lnTo>
                    <a:pt x="452" y="1151"/>
                  </a:lnTo>
                  <a:lnTo>
                    <a:pt x="442" y="1153"/>
                  </a:lnTo>
                  <a:lnTo>
                    <a:pt x="433" y="1155"/>
                  </a:lnTo>
                  <a:lnTo>
                    <a:pt x="423" y="1158"/>
                  </a:lnTo>
                  <a:lnTo>
                    <a:pt x="416" y="1160"/>
                  </a:lnTo>
                  <a:lnTo>
                    <a:pt x="404" y="1158"/>
                  </a:lnTo>
                  <a:lnTo>
                    <a:pt x="395" y="1158"/>
                  </a:lnTo>
                  <a:lnTo>
                    <a:pt x="385" y="1158"/>
                  </a:lnTo>
                  <a:lnTo>
                    <a:pt x="376" y="1158"/>
                  </a:lnTo>
                  <a:lnTo>
                    <a:pt x="366" y="1153"/>
                  </a:lnTo>
                  <a:lnTo>
                    <a:pt x="359" y="1153"/>
                  </a:lnTo>
                  <a:lnTo>
                    <a:pt x="352" y="1151"/>
                  </a:lnTo>
                  <a:lnTo>
                    <a:pt x="345" y="1148"/>
                  </a:lnTo>
                  <a:lnTo>
                    <a:pt x="338" y="1144"/>
                  </a:lnTo>
                  <a:lnTo>
                    <a:pt x="328" y="1141"/>
                  </a:lnTo>
                  <a:lnTo>
                    <a:pt x="321" y="1136"/>
                  </a:lnTo>
                  <a:lnTo>
                    <a:pt x="316" y="1134"/>
                  </a:lnTo>
                  <a:lnTo>
                    <a:pt x="304" y="1125"/>
                  </a:lnTo>
                  <a:lnTo>
                    <a:pt x="295" y="1115"/>
                  </a:lnTo>
                  <a:lnTo>
                    <a:pt x="283" y="1101"/>
                  </a:lnTo>
                  <a:lnTo>
                    <a:pt x="273" y="1089"/>
                  </a:lnTo>
                  <a:lnTo>
                    <a:pt x="264" y="1075"/>
                  </a:lnTo>
                  <a:lnTo>
                    <a:pt x="259" y="1060"/>
                  </a:lnTo>
                  <a:lnTo>
                    <a:pt x="254" y="1053"/>
                  </a:lnTo>
                  <a:lnTo>
                    <a:pt x="250" y="1044"/>
                  </a:lnTo>
                  <a:lnTo>
                    <a:pt x="245" y="1036"/>
                  </a:lnTo>
                  <a:lnTo>
                    <a:pt x="243" y="1029"/>
                  </a:lnTo>
                  <a:lnTo>
                    <a:pt x="238" y="1020"/>
                  </a:lnTo>
                  <a:lnTo>
                    <a:pt x="235" y="1010"/>
                  </a:lnTo>
                  <a:lnTo>
                    <a:pt x="233" y="1003"/>
                  </a:lnTo>
                  <a:lnTo>
                    <a:pt x="233" y="994"/>
                  </a:lnTo>
                  <a:lnTo>
                    <a:pt x="228" y="984"/>
                  </a:lnTo>
                  <a:lnTo>
                    <a:pt x="226" y="974"/>
                  </a:lnTo>
                  <a:lnTo>
                    <a:pt x="221" y="965"/>
                  </a:lnTo>
                  <a:lnTo>
                    <a:pt x="219" y="955"/>
                  </a:lnTo>
                  <a:lnTo>
                    <a:pt x="216" y="946"/>
                  </a:lnTo>
                  <a:lnTo>
                    <a:pt x="214" y="936"/>
                  </a:lnTo>
                  <a:lnTo>
                    <a:pt x="209" y="927"/>
                  </a:lnTo>
                  <a:lnTo>
                    <a:pt x="209" y="917"/>
                  </a:lnTo>
                  <a:lnTo>
                    <a:pt x="204" y="908"/>
                  </a:lnTo>
                  <a:lnTo>
                    <a:pt x="202" y="898"/>
                  </a:lnTo>
                  <a:lnTo>
                    <a:pt x="200" y="889"/>
                  </a:lnTo>
                  <a:lnTo>
                    <a:pt x="197" y="879"/>
                  </a:lnTo>
                  <a:lnTo>
                    <a:pt x="193" y="867"/>
                  </a:lnTo>
                  <a:lnTo>
                    <a:pt x="190" y="860"/>
                  </a:lnTo>
                  <a:lnTo>
                    <a:pt x="185" y="848"/>
                  </a:lnTo>
                  <a:lnTo>
                    <a:pt x="185" y="841"/>
                  </a:lnTo>
                  <a:lnTo>
                    <a:pt x="181" y="829"/>
                  </a:lnTo>
                  <a:lnTo>
                    <a:pt x="178" y="820"/>
                  </a:lnTo>
                  <a:lnTo>
                    <a:pt x="174" y="810"/>
                  </a:lnTo>
                  <a:lnTo>
                    <a:pt x="171" y="803"/>
                  </a:lnTo>
                  <a:lnTo>
                    <a:pt x="166" y="793"/>
                  </a:lnTo>
                  <a:lnTo>
                    <a:pt x="164" y="784"/>
                  </a:lnTo>
                  <a:lnTo>
                    <a:pt x="159" y="774"/>
                  </a:lnTo>
                  <a:lnTo>
                    <a:pt x="157" y="767"/>
                  </a:lnTo>
                  <a:lnTo>
                    <a:pt x="152" y="755"/>
                  </a:lnTo>
                  <a:lnTo>
                    <a:pt x="147" y="748"/>
                  </a:lnTo>
                  <a:lnTo>
                    <a:pt x="145" y="741"/>
                  </a:lnTo>
                  <a:lnTo>
                    <a:pt x="140" y="732"/>
                  </a:lnTo>
                  <a:lnTo>
                    <a:pt x="133" y="724"/>
                  </a:lnTo>
                  <a:lnTo>
                    <a:pt x="128" y="715"/>
                  </a:lnTo>
                  <a:lnTo>
                    <a:pt x="124" y="708"/>
                  </a:lnTo>
                  <a:lnTo>
                    <a:pt x="119" y="701"/>
                  </a:lnTo>
                  <a:lnTo>
                    <a:pt x="112" y="693"/>
                  </a:lnTo>
                  <a:lnTo>
                    <a:pt x="107" y="684"/>
                  </a:lnTo>
                  <a:lnTo>
                    <a:pt x="102" y="677"/>
                  </a:lnTo>
                  <a:lnTo>
                    <a:pt x="98" y="672"/>
                  </a:lnTo>
                  <a:lnTo>
                    <a:pt x="93" y="663"/>
                  </a:lnTo>
                  <a:lnTo>
                    <a:pt x="86" y="655"/>
                  </a:lnTo>
                  <a:lnTo>
                    <a:pt x="81" y="648"/>
                  </a:lnTo>
                  <a:lnTo>
                    <a:pt x="79" y="641"/>
                  </a:lnTo>
                  <a:lnTo>
                    <a:pt x="69" y="624"/>
                  </a:lnTo>
                  <a:lnTo>
                    <a:pt x="59" y="613"/>
                  </a:lnTo>
                  <a:lnTo>
                    <a:pt x="52" y="596"/>
                  </a:lnTo>
                  <a:lnTo>
                    <a:pt x="45" y="584"/>
                  </a:lnTo>
                  <a:lnTo>
                    <a:pt x="38" y="570"/>
                  </a:lnTo>
                  <a:lnTo>
                    <a:pt x="33" y="555"/>
                  </a:lnTo>
                  <a:lnTo>
                    <a:pt x="26" y="541"/>
                  </a:lnTo>
                  <a:lnTo>
                    <a:pt x="24" y="529"/>
                  </a:lnTo>
                  <a:lnTo>
                    <a:pt x="19" y="515"/>
                  </a:lnTo>
                  <a:lnTo>
                    <a:pt x="14" y="503"/>
                  </a:lnTo>
                  <a:lnTo>
                    <a:pt x="10" y="491"/>
                  </a:lnTo>
                  <a:lnTo>
                    <a:pt x="10" y="479"/>
                  </a:lnTo>
                  <a:lnTo>
                    <a:pt x="5" y="467"/>
                  </a:lnTo>
                  <a:lnTo>
                    <a:pt x="5" y="455"/>
                  </a:lnTo>
                  <a:lnTo>
                    <a:pt x="0" y="443"/>
                  </a:lnTo>
                  <a:lnTo>
                    <a:pt x="0" y="434"/>
                  </a:lnTo>
                  <a:lnTo>
                    <a:pt x="0" y="422"/>
                  </a:lnTo>
                  <a:lnTo>
                    <a:pt x="0" y="412"/>
                  </a:lnTo>
                  <a:lnTo>
                    <a:pt x="0" y="403"/>
                  </a:lnTo>
                  <a:lnTo>
                    <a:pt x="0" y="393"/>
                  </a:lnTo>
                  <a:lnTo>
                    <a:pt x="0" y="384"/>
                  </a:lnTo>
                  <a:lnTo>
                    <a:pt x="2" y="377"/>
                  </a:lnTo>
                  <a:lnTo>
                    <a:pt x="5" y="367"/>
                  </a:lnTo>
                  <a:lnTo>
                    <a:pt x="7" y="362"/>
                  </a:lnTo>
                  <a:lnTo>
                    <a:pt x="10" y="348"/>
                  </a:lnTo>
                  <a:lnTo>
                    <a:pt x="19" y="339"/>
                  </a:lnTo>
                  <a:lnTo>
                    <a:pt x="19" y="339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96"/>
            <p:cNvSpPr>
              <a:spLocks/>
            </p:cNvSpPr>
            <p:nvPr/>
          </p:nvSpPr>
          <p:spPr bwMode="auto">
            <a:xfrm>
              <a:off x="7001" y="9400"/>
              <a:ext cx="214" cy="538"/>
            </a:xfrm>
            <a:custGeom>
              <a:avLst/>
              <a:gdLst/>
              <a:ahLst/>
              <a:cxnLst>
                <a:cxn ang="0">
                  <a:pos x="181" y="2"/>
                </a:cxn>
                <a:cxn ang="0">
                  <a:pos x="167" y="0"/>
                </a:cxn>
                <a:cxn ang="0">
                  <a:pos x="150" y="0"/>
                </a:cxn>
                <a:cxn ang="0">
                  <a:pos x="131" y="12"/>
                </a:cxn>
                <a:cxn ang="0">
                  <a:pos x="114" y="26"/>
                </a:cxn>
                <a:cxn ang="0">
                  <a:pos x="105" y="40"/>
                </a:cxn>
                <a:cxn ang="0">
                  <a:pos x="91" y="62"/>
                </a:cxn>
                <a:cxn ang="0">
                  <a:pos x="79" y="85"/>
                </a:cxn>
                <a:cxn ang="0">
                  <a:pos x="69" y="107"/>
                </a:cxn>
                <a:cxn ang="0">
                  <a:pos x="62" y="124"/>
                </a:cxn>
                <a:cxn ang="0">
                  <a:pos x="55" y="143"/>
                </a:cxn>
                <a:cxn ang="0">
                  <a:pos x="48" y="162"/>
                </a:cxn>
                <a:cxn ang="0">
                  <a:pos x="41" y="183"/>
                </a:cxn>
                <a:cxn ang="0">
                  <a:pos x="33" y="202"/>
                </a:cxn>
                <a:cxn ang="0">
                  <a:pos x="26" y="219"/>
                </a:cxn>
                <a:cxn ang="0">
                  <a:pos x="19" y="238"/>
                </a:cxn>
                <a:cxn ang="0">
                  <a:pos x="14" y="257"/>
                </a:cxn>
                <a:cxn ang="0">
                  <a:pos x="10" y="274"/>
                </a:cxn>
                <a:cxn ang="0">
                  <a:pos x="7" y="290"/>
                </a:cxn>
                <a:cxn ang="0">
                  <a:pos x="3" y="307"/>
                </a:cxn>
                <a:cxn ang="0">
                  <a:pos x="0" y="328"/>
                </a:cxn>
                <a:cxn ang="0">
                  <a:pos x="0" y="357"/>
                </a:cxn>
                <a:cxn ang="0">
                  <a:pos x="0" y="383"/>
                </a:cxn>
                <a:cxn ang="0">
                  <a:pos x="0" y="407"/>
                </a:cxn>
                <a:cxn ang="0">
                  <a:pos x="7" y="428"/>
                </a:cxn>
                <a:cxn ang="0">
                  <a:pos x="12" y="447"/>
                </a:cxn>
                <a:cxn ang="0">
                  <a:pos x="22" y="464"/>
                </a:cxn>
                <a:cxn ang="0">
                  <a:pos x="33" y="481"/>
                </a:cxn>
                <a:cxn ang="0">
                  <a:pos x="53" y="500"/>
                </a:cxn>
                <a:cxn ang="0">
                  <a:pos x="76" y="517"/>
                </a:cxn>
                <a:cxn ang="0">
                  <a:pos x="93" y="524"/>
                </a:cxn>
                <a:cxn ang="0">
                  <a:pos x="112" y="531"/>
                </a:cxn>
                <a:cxn ang="0">
                  <a:pos x="129" y="536"/>
                </a:cxn>
                <a:cxn ang="0">
                  <a:pos x="148" y="538"/>
                </a:cxn>
                <a:cxn ang="0">
                  <a:pos x="169" y="533"/>
                </a:cxn>
                <a:cxn ang="0">
                  <a:pos x="183" y="521"/>
                </a:cxn>
                <a:cxn ang="0">
                  <a:pos x="193" y="500"/>
                </a:cxn>
                <a:cxn ang="0">
                  <a:pos x="195" y="478"/>
                </a:cxn>
                <a:cxn ang="0">
                  <a:pos x="200" y="462"/>
                </a:cxn>
                <a:cxn ang="0">
                  <a:pos x="200" y="445"/>
                </a:cxn>
                <a:cxn ang="0">
                  <a:pos x="200" y="426"/>
                </a:cxn>
                <a:cxn ang="0">
                  <a:pos x="200" y="407"/>
                </a:cxn>
                <a:cxn ang="0">
                  <a:pos x="200" y="386"/>
                </a:cxn>
                <a:cxn ang="0">
                  <a:pos x="198" y="364"/>
                </a:cxn>
                <a:cxn ang="0">
                  <a:pos x="198" y="338"/>
                </a:cxn>
                <a:cxn ang="0">
                  <a:pos x="198" y="312"/>
                </a:cxn>
                <a:cxn ang="0">
                  <a:pos x="200" y="286"/>
                </a:cxn>
                <a:cxn ang="0">
                  <a:pos x="202" y="257"/>
                </a:cxn>
                <a:cxn ang="0">
                  <a:pos x="205" y="231"/>
                </a:cxn>
                <a:cxn ang="0">
                  <a:pos x="207" y="205"/>
                </a:cxn>
                <a:cxn ang="0">
                  <a:pos x="209" y="178"/>
                </a:cxn>
                <a:cxn ang="0">
                  <a:pos x="212" y="152"/>
                </a:cxn>
                <a:cxn ang="0">
                  <a:pos x="212" y="126"/>
                </a:cxn>
                <a:cxn ang="0">
                  <a:pos x="212" y="102"/>
                </a:cxn>
                <a:cxn ang="0">
                  <a:pos x="212" y="81"/>
                </a:cxn>
                <a:cxn ang="0">
                  <a:pos x="209" y="59"/>
                </a:cxn>
                <a:cxn ang="0">
                  <a:pos x="205" y="40"/>
                </a:cxn>
                <a:cxn ang="0">
                  <a:pos x="198" y="24"/>
                </a:cxn>
                <a:cxn ang="0">
                  <a:pos x="188" y="9"/>
                </a:cxn>
                <a:cxn ang="0">
                  <a:pos x="183" y="4"/>
                </a:cxn>
              </a:cxnLst>
              <a:rect l="0" t="0" r="r" b="b"/>
              <a:pathLst>
                <a:path w="214" h="538">
                  <a:moveTo>
                    <a:pt x="183" y="4"/>
                  </a:moveTo>
                  <a:lnTo>
                    <a:pt x="181" y="2"/>
                  </a:lnTo>
                  <a:lnTo>
                    <a:pt x="174" y="0"/>
                  </a:lnTo>
                  <a:lnTo>
                    <a:pt x="167" y="0"/>
                  </a:lnTo>
                  <a:lnTo>
                    <a:pt x="159" y="0"/>
                  </a:lnTo>
                  <a:lnTo>
                    <a:pt x="150" y="0"/>
                  </a:lnTo>
                  <a:lnTo>
                    <a:pt x="143" y="4"/>
                  </a:lnTo>
                  <a:lnTo>
                    <a:pt x="131" y="12"/>
                  </a:lnTo>
                  <a:lnTo>
                    <a:pt x="121" y="21"/>
                  </a:lnTo>
                  <a:lnTo>
                    <a:pt x="114" y="26"/>
                  </a:lnTo>
                  <a:lnTo>
                    <a:pt x="110" y="35"/>
                  </a:lnTo>
                  <a:lnTo>
                    <a:pt x="105" y="40"/>
                  </a:lnTo>
                  <a:lnTo>
                    <a:pt x="98" y="52"/>
                  </a:lnTo>
                  <a:lnTo>
                    <a:pt x="91" y="62"/>
                  </a:lnTo>
                  <a:lnTo>
                    <a:pt x="86" y="74"/>
                  </a:lnTo>
                  <a:lnTo>
                    <a:pt x="79" y="85"/>
                  </a:lnTo>
                  <a:lnTo>
                    <a:pt x="72" y="100"/>
                  </a:lnTo>
                  <a:lnTo>
                    <a:pt x="69" y="107"/>
                  </a:lnTo>
                  <a:lnTo>
                    <a:pt x="64" y="116"/>
                  </a:lnTo>
                  <a:lnTo>
                    <a:pt x="62" y="124"/>
                  </a:lnTo>
                  <a:lnTo>
                    <a:pt x="60" y="133"/>
                  </a:lnTo>
                  <a:lnTo>
                    <a:pt x="55" y="143"/>
                  </a:lnTo>
                  <a:lnTo>
                    <a:pt x="50" y="152"/>
                  </a:lnTo>
                  <a:lnTo>
                    <a:pt x="48" y="162"/>
                  </a:lnTo>
                  <a:lnTo>
                    <a:pt x="45" y="171"/>
                  </a:lnTo>
                  <a:lnTo>
                    <a:pt x="41" y="183"/>
                  </a:lnTo>
                  <a:lnTo>
                    <a:pt x="36" y="193"/>
                  </a:lnTo>
                  <a:lnTo>
                    <a:pt x="33" y="202"/>
                  </a:lnTo>
                  <a:lnTo>
                    <a:pt x="29" y="212"/>
                  </a:lnTo>
                  <a:lnTo>
                    <a:pt x="26" y="219"/>
                  </a:lnTo>
                  <a:lnTo>
                    <a:pt x="24" y="228"/>
                  </a:lnTo>
                  <a:lnTo>
                    <a:pt x="19" y="238"/>
                  </a:lnTo>
                  <a:lnTo>
                    <a:pt x="19" y="247"/>
                  </a:lnTo>
                  <a:lnTo>
                    <a:pt x="14" y="257"/>
                  </a:lnTo>
                  <a:lnTo>
                    <a:pt x="12" y="264"/>
                  </a:lnTo>
                  <a:lnTo>
                    <a:pt x="10" y="274"/>
                  </a:lnTo>
                  <a:lnTo>
                    <a:pt x="10" y="281"/>
                  </a:lnTo>
                  <a:lnTo>
                    <a:pt x="7" y="290"/>
                  </a:lnTo>
                  <a:lnTo>
                    <a:pt x="5" y="297"/>
                  </a:lnTo>
                  <a:lnTo>
                    <a:pt x="3" y="307"/>
                  </a:lnTo>
                  <a:lnTo>
                    <a:pt x="3" y="314"/>
                  </a:lnTo>
                  <a:lnTo>
                    <a:pt x="0" y="328"/>
                  </a:lnTo>
                  <a:lnTo>
                    <a:pt x="0" y="343"/>
                  </a:lnTo>
                  <a:lnTo>
                    <a:pt x="0" y="357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95"/>
                  </a:lnTo>
                  <a:lnTo>
                    <a:pt x="0" y="407"/>
                  </a:lnTo>
                  <a:lnTo>
                    <a:pt x="5" y="419"/>
                  </a:lnTo>
                  <a:lnTo>
                    <a:pt x="7" y="428"/>
                  </a:lnTo>
                  <a:lnTo>
                    <a:pt x="10" y="438"/>
                  </a:lnTo>
                  <a:lnTo>
                    <a:pt x="12" y="447"/>
                  </a:lnTo>
                  <a:lnTo>
                    <a:pt x="17" y="457"/>
                  </a:lnTo>
                  <a:lnTo>
                    <a:pt x="22" y="464"/>
                  </a:lnTo>
                  <a:lnTo>
                    <a:pt x="26" y="474"/>
                  </a:lnTo>
                  <a:lnTo>
                    <a:pt x="33" y="481"/>
                  </a:lnTo>
                  <a:lnTo>
                    <a:pt x="38" y="488"/>
                  </a:lnTo>
                  <a:lnTo>
                    <a:pt x="53" y="500"/>
                  </a:lnTo>
                  <a:lnTo>
                    <a:pt x="67" y="512"/>
                  </a:lnTo>
                  <a:lnTo>
                    <a:pt x="76" y="517"/>
                  </a:lnTo>
                  <a:lnTo>
                    <a:pt x="83" y="521"/>
                  </a:lnTo>
                  <a:lnTo>
                    <a:pt x="93" y="524"/>
                  </a:lnTo>
                  <a:lnTo>
                    <a:pt x="105" y="531"/>
                  </a:lnTo>
                  <a:lnTo>
                    <a:pt x="112" y="531"/>
                  </a:lnTo>
                  <a:lnTo>
                    <a:pt x="121" y="533"/>
                  </a:lnTo>
                  <a:lnTo>
                    <a:pt x="129" y="536"/>
                  </a:lnTo>
                  <a:lnTo>
                    <a:pt x="136" y="538"/>
                  </a:lnTo>
                  <a:lnTo>
                    <a:pt x="148" y="538"/>
                  </a:lnTo>
                  <a:lnTo>
                    <a:pt x="159" y="538"/>
                  </a:lnTo>
                  <a:lnTo>
                    <a:pt x="169" y="533"/>
                  </a:lnTo>
                  <a:lnTo>
                    <a:pt x="176" y="528"/>
                  </a:lnTo>
                  <a:lnTo>
                    <a:pt x="183" y="521"/>
                  </a:lnTo>
                  <a:lnTo>
                    <a:pt x="190" y="512"/>
                  </a:lnTo>
                  <a:lnTo>
                    <a:pt x="193" y="500"/>
                  </a:lnTo>
                  <a:lnTo>
                    <a:pt x="195" y="488"/>
                  </a:lnTo>
                  <a:lnTo>
                    <a:pt x="195" y="478"/>
                  </a:lnTo>
                  <a:lnTo>
                    <a:pt x="198" y="471"/>
                  </a:lnTo>
                  <a:lnTo>
                    <a:pt x="200" y="462"/>
                  </a:lnTo>
                  <a:lnTo>
                    <a:pt x="200" y="455"/>
                  </a:lnTo>
                  <a:lnTo>
                    <a:pt x="200" y="445"/>
                  </a:lnTo>
                  <a:lnTo>
                    <a:pt x="200" y="436"/>
                  </a:lnTo>
                  <a:lnTo>
                    <a:pt x="200" y="426"/>
                  </a:lnTo>
                  <a:lnTo>
                    <a:pt x="200" y="416"/>
                  </a:lnTo>
                  <a:lnTo>
                    <a:pt x="200" y="407"/>
                  </a:lnTo>
                  <a:lnTo>
                    <a:pt x="200" y="395"/>
                  </a:lnTo>
                  <a:lnTo>
                    <a:pt x="200" y="386"/>
                  </a:lnTo>
                  <a:lnTo>
                    <a:pt x="200" y="376"/>
                  </a:lnTo>
                  <a:lnTo>
                    <a:pt x="198" y="364"/>
                  </a:lnTo>
                  <a:lnTo>
                    <a:pt x="198" y="350"/>
                  </a:lnTo>
                  <a:lnTo>
                    <a:pt x="198" y="338"/>
                  </a:lnTo>
                  <a:lnTo>
                    <a:pt x="198" y="326"/>
                  </a:lnTo>
                  <a:lnTo>
                    <a:pt x="198" y="312"/>
                  </a:lnTo>
                  <a:lnTo>
                    <a:pt x="200" y="300"/>
                  </a:lnTo>
                  <a:lnTo>
                    <a:pt x="200" y="286"/>
                  </a:lnTo>
                  <a:lnTo>
                    <a:pt x="202" y="274"/>
                  </a:lnTo>
                  <a:lnTo>
                    <a:pt x="202" y="257"/>
                  </a:lnTo>
                  <a:lnTo>
                    <a:pt x="202" y="245"/>
                  </a:lnTo>
                  <a:lnTo>
                    <a:pt x="205" y="231"/>
                  </a:lnTo>
                  <a:lnTo>
                    <a:pt x="207" y="219"/>
                  </a:lnTo>
                  <a:lnTo>
                    <a:pt x="207" y="205"/>
                  </a:lnTo>
                  <a:lnTo>
                    <a:pt x="209" y="190"/>
                  </a:lnTo>
                  <a:lnTo>
                    <a:pt x="209" y="178"/>
                  </a:lnTo>
                  <a:lnTo>
                    <a:pt x="212" y="166"/>
                  </a:lnTo>
                  <a:lnTo>
                    <a:pt x="212" y="152"/>
                  </a:lnTo>
                  <a:lnTo>
                    <a:pt x="212" y="140"/>
                  </a:lnTo>
                  <a:lnTo>
                    <a:pt x="212" y="126"/>
                  </a:lnTo>
                  <a:lnTo>
                    <a:pt x="214" y="114"/>
                  </a:lnTo>
                  <a:lnTo>
                    <a:pt x="212" y="102"/>
                  </a:lnTo>
                  <a:lnTo>
                    <a:pt x="212" y="90"/>
                  </a:lnTo>
                  <a:lnTo>
                    <a:pt x="212" y="81"/>
                  </a:lnTo>
                  <a:lnTo>
                    <a:pt x="212" y="71"/>
                  </a:lnTo>
                  <a:lnTo>
                    <a:pt x="209" y="59"/>
                  </a:lnTo>
                  <a:lnTo>
                    <a:pt x="207" y="50"/>
                  </a:lnTo>
                  <a:lnTo>
                    <a:pt x="205" y="40"/>
                  </a:lnTo>
                  <a:lnTo>
                    <a:pt x="202" y="31"/>
                  </a:lnTo>
                  <a:lnTo>
                    <a:pt x="198" y="24"/>
                  </a:lnTo>
                  <a:lnTo>
                    <a:pt x="193" y="16"/>
                  </a:lnTo>
                  <a:lnTo>
                    <a:pt x="188" y="9"/>
                  </a:lnTo>
                  <a:lnTo>
                    <a:pt x="183" y="4"/>
                  </a:lnTo>
                  <a:lnTo>
                    <a:pt x="183" y="4"/>
                  </a:lnTo>
                  <a:close/>
                </a:path>
              </a:pathLst>
            </a:custGeom>
            <a:solidFill>
              <a:srgbClr val="FFB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97"/>
            <p:cNvSpPr>
              <a:spLocks/>
            </p:cNvSpPr>
            <p:nvPr/>
          </p:nvSpPr>
          <p:spPr bwMode="auto">
            <a:xfrm>
              <a:off x="4943" y="10710"/>
              <a:ext cx="235" cy="431"/>
            </a:xfrm>
            <a:custGeom>
              <a:avLst/>
              <a:gdLst/>
              <a:ahLst/>
              <a:cxnLst>
                <a:cxn ang="0">
                  <a:pos x="116" y="0"/>
                </a:cxn>
                <a:cxn ang="0">
                  <a:pos x="133" y="2"/>
                </a:cxn>
                <a:cxn ang="0">
                  <a:pos x="157" y="9"/>
                </a:cxn>
                <a:cxn ang="0">
                  <a:pos x="183" y="23"/>
                </a:cxn>
                <a:cxn ang="0">
                  <a:pos x="204" y="45"/>
                </a:cxn>
                <a:cxn ang="0">
                  <a:pos x="214" y="59"/>
                </a:cxn>
                <a:cxn ang="0">
                  <a:pos x="223" y="78"/>
                </a:cxn>
                <a:cxn ang="0">
                  <a:pos x="228" y="97"/>
                </a:cxn>
                <a:cxn ang="0">
                  <a:pos x="235" y="121"/>
                </a:cxn>
                <a:cxn ang="0">
                  <a:pos x="235" y="133"/>
                </a:cxn>
                <a:cxn ang="0">
                  <a:pos x="235" y="150"/>
                </a:cxn>
                <a:cxn ang="0">
                  <a:pos x="233" y="164"/>
                </a:cxn>
                <a:cxn ang="0">
                  <a:pos x="233" y="181"/>
                </a:cxn>
                <a:cxn ang="0">
                  <a:pos x="228" y="195"/>
                </a:cxn>
                <a:cxn ang="0">
                  <a:pos x="226" y="212"/>
                </a:cxn>
                <a:cxn ang="0">
                  <a:pos x="221" y="226"/>
                </a:cxn>
                <a:cxn ang="0">
                  <a:pos x="218" y="242"/>
                </a:cxn>
                <a:cxn ang="0">
                  <a:pos x="209" y="271"/>
                </a:cxn>
                <a:cxn ang="0">
                  <a:pos x="199" y="300"/>
                </a:cxn>
                <a:cxn ang="0">
                  <a:pos x="185" y="326"/>
                </a:cxn>
                <a:cxn ang="0">
                  <a:pos x="176" y="350"/>
                </a:cxn>
                <a:cxn ang="0">
                  <a:pos x="161" y="371"/>
                </a:cxn>
                <a:cxn ang="0">
                  <a:pos x="150" y="393"/>
                </a:cxn>
                <a:cxn ang="0">
                  <a:pos x="133" y="407"/>
                </a:cxn>
                <a:cxn ang="0">
                  <a:pos x="119" y="419"/>
                </a:cxn>
                <a:cxn ang="0">
                  <a:pos x="104" y="426"/>
                </a:cxn>
                <a:cxn ang="0">
                  <a:pos x="88" y="431"/>
                </a:cxn>
                <a:cxn ang="0">
                  <a:pos x="73" y="428"/>
                </a:cxn>
                <a:cxn ang="0">
                  <a:pos x="59" y="426"/>
                </a:cxn>
                <a:cxn ang="0">
                  <a:pos x="43" y="416"/>
                </a:cxn>
                <a:cxn ang="0">
                  <a:pos x="31" y="402"/>
                </a:cxn>
                <a:cxn ang="0">
                  <a:pos x="16" y="381"/>
                </a:cxn>
                <a:cxn ang="0">
                  <a:pos x="9" y="357"/>
                </a:cxn>
                <a:cxn ang="0">
                  <a:pos x="2" y="328"/>
                </a:cxn>
                <a:cxn ang="0">
                  <a:pos x="2" y="314"/>
                </a:cxn>
                <a:cxn ang="0">
                  <a:pos x="2" y="297"/>
                </a:cxn>
                <a:cxn ang="0">
                  <a:pos x="0" y="281"/>
                </a:cxn>
                <a:cxn ang="0">
                  <a:pos x="0" y="264"/>
                </a:cxn>
                <a:cxn ang="0">
                  <a:pos x="2" y="247"/>
                </a:cxn>
                <a:cxn ang="0">
                  <a:pos x="5" y="231"/>
                </a:cxn>
                <a:cxn ang="0">
                  <a:pos x="5" y="212"/>
                </a:cxn>
                <a:cxn ang="0">
                  <a:pos x="7" y="195"/>
                </a:cxn>
                <a:cxn ang="0">
                  <a:pos x="12" y="178"/>
                </a:cxn>
                <a:cxn ang="0">
                  <a:pos x="16" y="164"/>
                </a:cxn>
                <a:cxn ang="0">
                  <a:pos x="19" y="147"/>
                </a:cxn>
                <a:cxn ang="0">
                  <a:pos x="21" y="131"/>
                </a:cxn>
                <a:cxn ang="0">
                  <a:pos x="28" y="114"/>
                </a:cxn>
                <a:cxn ang="0">
                  <a:pos x="33" y="100"/>
                </a:cxn>
                <a:cxn ang="0">
                  <a:pos x="45" y="71"/>
                </a:cxn>
                <a:cxn ang="0">
                  <a:pos x="57" y="47"/>
                </a:cxn>
                <a:cxn ang="0">
                  <a:pos x="69" y="26"/>
                </a:cxn>
                <a:cxn ang="0">
                  <a:pos x="83" y="9"/>
                </a:cxn>
                <a:cxn ang="0">
                  <a:pos x="111" y="0"/>
                </a:cxn>
              </a:cxnLst>
              <a:rect l="0" t="0" r="r" b="b"/>
              <a:pathLst>
                <a:path w="235" h="431">
                  <a:moveTo>
                    <a:pt x="111" y="0"/>
                  </a:moveTo>
                  <a:lnTo>
                    <a:pt x="116" y="0"/>
                  </a:lnTo>
                  <a:lnTo>
                    <a:pt x="123" y="0"/>
                  </a:lnTo>
                  <a:lnTo>
                    <a:pt x="133" y="2"/>
                  </a:lnTo>
                  <a:lnTo>
                    <a:pt x="142" y="4"/>
                  </a:lnTo>
                  <a:lnTo>
                    <a:pt x="157" y="9"/>
                  </a:lnTo>
                  <a:lnTo>
                    <a:pt x="169" y="14"/>
                  </a:lnTo>
                  <a:lnTo>
                    <a:pt x="183" y="23"/>
                  </a:lnTo>
                  <a:lnTo>
                    <a:pt x="192" y="31"/>
                  </a:lnTo>
                  <a:lnTo>
                    <a:pt x="204" y="45"/>
                  </a:lnTo>
                  <a:lnTo>
                    <a:pt x="209" y="52"/>
                  </a:lnTo>
                  <a:lnTo>
                    <a:pt x="214" y="59"/>
                  </a:lnTo>
                  <a:lnTo>
                    <a:pt x="218" y="69"/>
                  </a:lnTo>
                  <a:lnTo>
                    <a:pt x="223" y="78"/>
                  </a:lnTo>
                  <a:lnTo>
                    <a:pt x="226" y="85"/>
                  </a:lnTo>
                  <a:lnTo>
                    <a:pt x="228" y="97"/>
                  </a:lnTo>
                  <a:lnTo>
                    <a:pt x="230" y="107"/>
                  </a:lnTo>
                  <a:lnTo>
                    <a:pt x="235" y="121"/>
                  </a:lnTo>
                  <a:lnTo>
                    <a:pt x="235" y="126"/>
                  </a:lnTo>
                  <a:lnTo>
                    <a:pt x="235" y="133"/>
                  </a:lnTo>
                  <a:lnTo>
                    <a:pt x="235" y="140"/>
                  </a:lnTo>
                  <a:lnTo>
                    <a:pt x="235" y="150"/>
                  </a:lnTo>
                  <a:lnTo>
                    <a:pt x="233" y="157"/>
                  </a:lnTo>
                  <a:lnTo>
                    <a:pt x="233" y="164"/>
                  </a:lnTo>
                  <a:lnTo>
                    <a:pt x="233" y="173"/>
                  </a:lnTo>
                  <a:lnTo>
                    <a:pt x="233" y="181"/>
                  </a:lnTo>
                  <a:lnTo>
                    <a:pt x="230" y="188"/>
                  </a:lnTo>
                  <a:lnTo>
                    <a:pt x="228" y="195"/>
                  </a:lnTo>
                  <a:lnTo>
                    <a:pt x="228" y="202"/>
                  </a:lnTo>
                  <a:lnTo>
                    <a:pt x="226" y="212"/>
                  </a:lnTo>
                  <a:lnTo>
                    <a:pt x="223" y="219"/>
                  </a:lnTo>
                  <a:lnTo>
                    <a:pt x="221" y="226"/>
                  </a:lnTo>
                  <a:lnTo>
                    <a:pt x="218" y="235"/>
                  </a:lnTo>
                  <a:lnTo>
                    <a:pt x="218" y="242"/>
                  </a:lnTo>
                  <a:lnTo>
                    <a:pt x="211" y="257"/>
                  </a:lnTo>
                  <a:lnTo>
                    <a:pt x="209" y="271"/>
                  </a:lnTo>
                  <a:lnTo>
                    <a:pt x="202" y="285"/>
                  </a:lnTo>
                  <a:lnTo>
                    <a:pt x="199" y="300"/>
                  </a:lnTo>
                  <a:lnTo>
                    <a:pt x="192" y="314"/>
                  </a:lnTo>
                  <a:lnTo>
                    <a:pt x="185" y="326"/>
                  </a:lnTo>
                  <a:lnTo>
                    <a:pt x="180" y="338"/>
                  </a:lnTo>
                  <a:lnTo>
                    <a:pt x="176" y="350"/>
                  </a:lnTo>
                  <a:lnTo>
                    <a:pt x="169" y="359"/>
                  </a:lnTo>
                  <a:lnTo>
                    <a:pt x="161" y="371"/>
                  </a:lnTo>
                  <a:lnTo>
                    <a:pt x="154" y="381"/>
                  </a:lnTo>
                  <a:lnTo>
                    <a:pt x="150" y="393"/>
                  </a:lnTo>
                  <a:lnTo>
                    <a:pt x="140" y="400"/>
                  </a:lnTo>
                  <a:lnTo>
                    <a:pt x="133" y="407"/>
                  </a:lnTo>
                  <a:lnTo>
                    <a:pt x="126" y="412"/>
                  </a:lnTo>
                  <a:lnTo>
                    <a:pt x="119" y="419"/>
                  </a:lnTo>
                  <a:lnTo>
                    <a:pt x="111" y="421"/>
                  </a:lnTo>
                  <a:lnTo>
                    <a:pt x="104" y="426"/>
                  </a:lnTo>
                  <a:lnTo>
                    <a:pt x="95" y="428"/>
                  </a:lnTo>
                  <a:lnTo>
                    <a:pt x="88" y="431"/>
                  </a:lnTo>
                  <a:lnTo>
                    <a:pt x="81" y="428"/>
                  </a:lnTo>
                  <a:lnTo>
                    <a:pt x="73" y="428"/>
                  </a:lnTo>
                  <a:lnTo>
                    <a:pt x="64" y="428"/>
                  </a:lnTo>
                  <a:lnTo>
                    <a:pt x="59" y="426"/>
                  </a:lnTo>
                  <a:lnTo>
                    <a:pt x="50" y="419"/>
                  </a:lnTo>
                  <a:lnTo>
                    <a:pt x="43" y="416"/>
                  </a:lnTo>
                  <a:lnTo>
                    <a:pt x="35" y="409"/>
                  </a:lnTo>
                  <a:lnTo>
                    <a:pt x="31" y="402"/>
                  </a:lnTo>
                  <a:lnTo>
                    <a:pt x="21" y="390"/>
                  </a:lnTo>
                  <a:lnTo>
                    <a:pt x="16" y="381"/>
                  </a:lnTo>
                  <a:lnTo>
                    <a:pt x="12" y="369"/>
                  </a:lnTo>
                  <a:lnTo>
                    <a:pt x="9" y="357"/>
                  </a:lnTo>
                  <a:lnTo>
                    <a:pt x="5" y="343"/>
                  </a:lnTo>
                  <a:lnTo>
                    <a:pt x="2" y="328"/>
                  </a:lnTo>
                  <a:lnTo>
                    <a:pt x="2" y="321"/>
                  </a:lnTo>
                  <a:lnTo>
                    <a:pt x="2" y="314"/>
                  </a:lnTo>
                  <a:lnTo>
                    <a:pt x="2" y="304"/>
                  </a:lnTo>
                  <a:lnTo>
                    <a:pt x="2" y="297"/>
                  </a:lnTo>
                  <a:lnTo>
                    <a:pt x="0" y="288"/>
                  </a:lnTo>
                  <a:lnTo>
                    <a:pt x="0" y="281"/>
                  </a:lnTo>
                  <a:lnTo>
                    <a:pt x="0" y="271"/>
                  </a:lnTo>
                  <a:lnTo>
                    <a:pt x="0" y="264"/>
                  </a:lnTo>
                  <a:lnTo>
                    <a:pt x="0" y="254"/>
                  </a:lnTo>
                  <a:lnTo>
                    <a:pt x="2" y="247"/>
                  </a:lnTo>
                  <a:lnTo>
                    <a:pt x="2" y="238"/>
                  </a:lnTo>
                  <a:lnTo>
                    <a:pt x="5" y="231"/>
                  </a:lnTo>
                  <a:lnTo>
                    <a:pt x="5" y="221"/>
                  </a:lnTo>
                  <a:lnTo>
                    <a:pt x="5" y="212"/>
                  </a:lnTo>
                  <a:lnTo>
                    <a:pt x="7" y="204"/>
                  </a:lnTo>
                  <a:lnTo>
                    <a:pt x="7" y="195"/>
                  </a:lnTo>
                  <a:lnTo>
                    <a:pt x="9" y="188"/>
                  </a:lnTo>
                  <a:lnTo>
                    <a:pt x="12" y="178"/>
                  </a:lnTo>
                  <a:lnTo>
                    <a:pt x="12" y="171"/>
                  </a:lnTo>
                  <a:lnTo>
                    <a:pt x="16" y="164"/>
                  </a:lnTo>
                  <a:lnTo>
                    <a:pt x="16" y="154"/>
                  </a:lnTo>
                  <a:lnTo>
                    <a:pt x="19" y="147"/>
                  </a:lnTo>
                  <a:lnTo>
                    <a:pt x="19" y="138"/>
                  </a:lnTo>
                  <a:lnTo>
                    <a:pt x="21" y="131"/>
                  </a:lnTo>
                  <a:lnTo>
                    <a:pt x="24" y="121"/>
                  </a:lnTo>
                  <a:lnTo>
                    <a:pt x="28" y="114"/>
                  </a:lnTo>
                  <a:lnTo>
                    <a:pt x="28" y="107"/>
                  </a:lnTo>
                  <a:lnTo>
                    <a:pt x="33" y="100"/>
                  </a:lnTo>
                  <a:lnTo>
                    <a:pt x="38" y="85"/>
                  </a:lnTo>
                  <a:lnTo>
                    <a:pt x="45" y="71"/>
                  </a:lnTo>
                  <a:lnTo>
                    <a:pt x="50" y="57"/>
                  </a:lnTo>
                  <a:lnTo>
                    <a:pt x="57" y="47"/>
                  </a:lnTo>
                  <a:lnTo>
                    <a:pt x="62" y="35"/>
                  </a:lnTo>
                  <a:lnTo>
                    <a:pt x="69" y="26"/>
                  </a:lnTo>
                  <a:lnTo>
                    <a:pt x="76" y="16"/>
                  </a:lnTo>
                  <a:lnTo>
                    <a:pt x="83" y="9"/>
                  </a:lnTo>
                  <a:lnTo>
                    <a:pt x="97" y="0"/>
                  </a:lnTo>
                  <a:lnTo>
                    <a:pt x="111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FFB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98"/>
            <p:cNvSpPr>
              <a:spLocks/>
            </p:cNvSpPr>
            <p:nvPr/>
          </p:nvSpPr>
          <p:spPr bwMode="auto">
            <a:xfrm>
              <a:off x="5680" y="9957"/>
              <a:ext cx="195" cy="171"/>
            </a:xfrm>
            <a:custGeom>
              <a:avLst/>
              <a:gdLst/>
              <a:ahLst/>
              <a:cxnLst>
                <a:cxn ang="0">
                  <a:pos x="178" y="121"/>
                </a:cxn>
                <a:cxn ang="0">
                  <a:pos x="173" y="124"/>
                </a:cxn>
                <a:cxn ang="0">
                  <a:pos x="168" y="136"/>
                </a:cxn>
                <a:cxn ang="0">
                  <a:pos x="161" y="141"/>
                </a:cxn>
                <a:cxn ang="0">
                  <a:pos x="154" y="148"/>
                </a:cxn>
                <a:cxn ang="0">
                  <a:pos x="145" y="155"/>
                </a:cxn>
                <a:cxn ang="0">
                  <a:pos x="137" y="160"/>
                </a:cxn>
                <a:cxn ang="0">
                  <a:pos x="126" y="164"/>
                </a:cxn>
                <a:cxn ang="0">
                  <a:pos x="116" y="169"/>
                </a:cxn>
                <a:cxn ang="0">
                  <a:pos x="104" y="171"/>
                </a:cxn>
                <a:cxn ang="0">
                  <a:pos x="92" y="171"/>
                </a:cxn>
                <a:cxn ang="0">
                  <a:pos x="78" y="167"/>
                </a:cxn>
                <a:cxn ang="0">
                  <a:pos x="64" y="160"/>
                </a:cxn>
                <a:cxn ang="0">
                  <a:pos x="50" y="152"/>
                </a:cxn>
                <a:cxn ang="0">
                  <a:pos x="38" y="141"/>
                </a:cxn>
                <a:cxn ang="0">
                  <a:pos x="28" y="131"/>
                </a:cxn>
                <a:cxn ang="0">
                  <a:pos x="21" y="124"/>
                </a:cxn>
                <a:cxn ang="0">
                  <a:pos x="16" y="117"/>
                </a:cxn>
                <a:cxn ang="0">
                  <a:pos x="12" y="110"/>
                </a:cxn>
                <a:cxn ang="0">
                  <a:pos x="4" y="95"/>
                </a:cxn>
                <a:cxn ang="0">
                  <a:pos x="2" y="81"/>
                </a:cxn>
                <a:cxn ang="0">
                  <a:pos x="0" y="67"/>
                </a:cxn>
                <a:cxn ang="0">
                  <a:pos x="2" y="55"/>
                </a:cxn>
                <a:cxn ang="0">
                  <a:pos x="4" y="43"/>
                </a:cxn>
                <a:cxn ang="0">
                  <a:pos x="12" y="33"/>
                </a:cxn>
                <a:cxn ang="0">
                  <a:pos x="19" y="21"/>
                </a:cxn>
                <a:cxn ang="0">
                  <a:pos x="28" y="14"/>
                </a:cxn>
                <a:cxn ang="0">
                  <a:pos x="38" y="7"/>
                </a:cxn>
                <a:cxn ang="0">
                  <a:pos x="52" y="2"/>
                </a:cxn>
                <a:cxn ang="0">
                  <a:pos x="64" y="0"/>
                </a:cxn>
                <a:cxn ang="0">
                  <a:pos x="78" y="0"/>
                </a:cxn>
                <a:cxn ang="0">
                  <a:pos x="88" y="0"/>
                </a:cxn>
                <a:cxn ang="0">
                  <a:pos x="95" y="0"/>
                </a:cxn>
                <a:cxn ang="0">
                  <a:pos x="104" y="2"/>
                </a:cxn>
                <a:cxn ang="0">
                  <a:pos x="111" y="7"/>
                </a:cxn>
                <a:cxn ang="0">
                  <a:pos x="126" y="10"/>
                </a:cxn>
                <a:cxn ang="0">
                  <a:pos x="140" y="17"/>
                </a:cxn>
                <a:cxn ang="0">
                  <a:pos x="152" y="21"/>
                </a:cxn>
                <a:cxn ang="0">
                  <a:pos x="164" y="26"/>
                </a:cxn>
                <a:cxn ang="0">
                  <a:pos x="171" y="31"/>
                </a:cxn>
                <a:cxn ang="0">
                  <a:pos x="180" y="38"/>
                </a:cxn>
                <a:cxn ang="0">
                  <a:pos x="185" y="43"/>
                </a:cxn>
                <a:cxn ang="0">
                  <a:pos x="190" y="52"/>
                </a:cxn>
                <a:cxn ang="0">
                  <a:pos x="192" y="57"/>
                </a:cxn>
                <a:cxn ang="0">
                  <a:pos x="195" y="64"/>
                </a:cxn>
                <a:cxn ang="0">
                  <a:pos x="195" y="71"/>
                </a:cxn>
                <a:cxn ang="0">
                  <a:pos x="195" y="81"/>
                </a:cxn>
                <a:cxn ang="0">
                  <a:pos x="190" y="91"/>
                </a:cxn>
                <a:cxn ang="0">
                  <a:pos x="187" y="100"/>
                </a:cxn>
                <a:cxn ang="0">
                  <a:pos x="183" y="110"/>
                </a:cxn>
                <a:cxn ang="0">
                  <a:pos x="178" y="121"/>
                </a:cxn>
                <a:cxn ang="0">
                  <a:pos x="178" y="121"/>
                </a:cxn>
              </a:cxnLst>
              <a:rect l="0" t="0" r="r" b="b"/>
              <a:pathLst>
                <a:path w="195" h="171">
                  <a:moveTo>
                    <a:pt x="178" y="121"/>
                  </a:moveTo>
                  <a:lnTo>
                    <a:pt x="173" y="124"/>
                  </a:lnTo>
                  <a:lnTo>
                    <a:pt x="168" y="136"/>
                  </a:lnTo>
                  <a:lnTo>
                    <a:pt x="161" y="141"/>
                  </a:lnTo>
                  <a:lnTo>
                    <a:pt x="154" y="148"/>
                  </a:lnTo>
                  <a:lnTo>
                    <a:pt x="145" y="155"/>
                  </a:lnTo>
                  <a:lnTo>
                    <a:pt x="137" y="160"/>
                  </a:lnTo>
                  <a:lnTo>
                    <a:pt x="126" y="164"/>
                  </a:lnTo>
                  <a:lnTo>
                    <a:pt x="116" y="169"/>
                  </a:lnTo>
                  <a:lnTo>
                    <a:pt x="104" y="171"/>
                  </a:lnTo>
                  <a:lnTo>
                    <a:pt x="92" y="171"/>
                  </a:lnTo>
                  <a:lnTo>
                    <a:pt x="78" y="167"/>
                  </a:lnTo>
                  <a:lnTo>
                    <a:pt x="64" y="160"/>
                  </a:lnTo>
                  <a:lnTo>
                    <a:pt x="50" y="152"/>
                  </a:lnTo>
                  <a:lnTo>
                    <a:pt x="38" y="141"/>
                  </a:lnTo>
                  <a:lnTo>
                    <a:pt x="28" y="131"/>
                  </a:lnTo>
                  <a:lnTo>
                    <a:pt x="21" y="124"/>
                  </a:lnTo>
                  <a:lnTo>
                    <a:pt x="16" y="117"/>
                  </a:lnTo>
                  <a:lnTo>
                    <a:pt x="12" y="110"/>
                  </a:lnTo>
                  <a:lnTo>
                    <a:pt x="4" y="95"/>
                  </a:lnTo>
                  <a:lnTo>
                    <a:pt x="2" y="81"/>
                  </a:lnTo>
                  <a:lnTo>
                    <a:pt x="0" y="67"/>
                  </a:lnTo>
                  <a:lnTo>
                    <a:pt x="2" y="55"/>
                  </a:lnTo>
                  <a:lnTo>
                    <a:pt x="4" y="43"/>
                  </a:lnTo>
                  <a:lnTo>
                    <a:pt x="12" y="33"/>
                  </a:lnTo>
                  <a:lnTo>
                    <a:pt x="19" y="21"/>
                  </a:lnTo>
                  <a:lnTo>
                    <a:pt x="28" y="14"/>
                  </a:lnTo>
                  <a:lnTo>
                    <a:pt x="38" y="7"/>
                  </a:lnTo>
                  <a:lnTo>
                    <a:pt x="52" y="2"/>
                  </a:lnTo>
                  <a:lnTo>
                    <a:pt x="64" y="0"/>
                  </a:lnTo>
                  <a:lnTo>
                    <a:pt x="78" y="0"/>
                  </a:lnTo>
                  <a:lnTo>
                    <a:pt x="88" y="0"/>
                  </a:lnTo>
                  <a:lnTo>
                    <a:pt x="95" y="0"/>
                  </a:lnTo>
                  <a:lnTo>
                    <a:pt x="104" y="2"/>
                  </a:lnTo>
                  <a:lnTo>
                    <a:pt x="111" y="7"/>
                  </a:lnTo>
                  <a:lnTo>
                    <a:pt x="126" y="10"/>
                  </a:lnTo>
                  <a:lnTo>
                    <a:pt x="140" y="17"/>
                  </a:lnTo>
                  <a:lnTo>
                    <a:pt x="152" y="21"/>
                  </a:lnTo>
                  <a:lnTo>
                    <a:pt x="164" y="26"/>
                  </a:lnTo>
                  <a:lnTo>
                    <a:pt x="171" y="31"/>
                  </a:lnTo>
                  <a:lnTo>
                    <a:pt x="180" y="38"/>
                  </a:lnTo>
                  <a:lnTo>
                    <a:pt x="185" y="43"/>
                  </a:lnTo>
                  <a:lnTo>
                    <a:pt x="190" y="52"/>
                  </a:lnTo>
                  <a:lnTo>
                    <a:pt x="192" y="57"/>
                  </a:lnTo>
                  <a:lnTo>
                    <a:pt x="195" y="64"/>
                  </a:lnTo>
                  <a:lnTo>
                    <a:pt x="195" y="71"/>
                  </a:lnTo>
                  <a:lnTo>
                    <a:pt x="195" y="81"/>
                  </a:lnTo>
                  <a:lnTo>
                    <a:pt x="190" y="91"/>
                  </a:lnTo>
                  <a:lnTo>
                    <a:pt x="187" y="100"/>
                  </a:lnTo>
                  <a:lnTo>
                    <a:pt x="183" y="110"/>
                  </a:lnTo>
                  <a:lnTo>
                    <a:pt x="178" y="121"/>
                  </a:lnTo>
                  <a:lnTo>
                    <a:pt x="178" y="121"/>
                  </a:lnTo>
                  <a:close/>
                </a:path>
              </a:pathLst>
            </a:custGeom>
            <a:solidFill>
              <a:srgbClr val="FFB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99"/>
            <p:cNvSpPr>
              <a:spLocks/>
            </p:cNvSpPr>
            <p:nvPr/>
          </p:nvSpPr>
          <p:spPr bwMode="auto">
            <a:xfrm>
              <a:off x="6276" y="9881"/>
              <a:ext cx="202" cy="155"/>
            </a:xfrm>
            <a:custGeom>
              <a:avLst/>
              <a:gdLst/>
              <a:ahLst/>
              <a:cxnLst>
                <a:cxn ang="0">
                  <a:pos x="93" y="155"/>
                </a:cxn>
                <a:cxn ang="0">
                  <a:pos x="81" y="155"/>
                </a:cxn>
                <a:cxn ang="0">
                  <a:pos x="69" y="155"/>
                </a:cxn>
                <a:cxn ang="0">
                  <a:pos x="57" y="150"/>
                </a:cxn>
                <a:cxn ang="0">
                  <a:pos x="48" y="145"/>
                </a:cxn>
                <a:cxn ang="0">
                  <a:pos x="36" y="138"/>
                </a:cxn>
                <a:cxn ang="0">
                  <a:pos x="29" y="131"/>
                </a:cxn>
                <a:cxn ang="0">
                  <a:pos x="19" y="124"/>
                </a:cxn>
                <a:cxn ang="0">
                  <a:pos x="12" y="114"/>
                </a:cxn>
                <a:cxn ang="0">
                  <a:pos x="5" y="105"/>
                </a:cxn>
                <a:cxn ang="0">
                  <a:pos x="3" y="95"/>
                </a:cxn>
                <a:cxn ang="0">
                  <a:pos x="0" y="83"/>
                </a:cxn>
                <a:cxn ang="0">
                  <a:pos x="0" y="74"/>
                </a:cxn>
                <a:cxn ang="0">
                  <a:pos x="0" y="62"/>
                </a:cxn>
                <a:cxn ang="0">
                  <a:pos x="5" y="52"/>
                </a:cxn>
                <a:cxn ang="0">
                  <a:pos x="12" y="43"/>
                </a:cxn>
                <a:cxn ang="0">
                  <a:pos x="22" y="33"/>
                </a:cxn>
                <a:cxn ang="0">
                  <a:pos x="34" y="24"/>
                </a:cxn>
                <a:cxn ang="0">
                  <a:pos x="48" y="16"/>
                </a:cxn>
                <a:cxn ang="0">
                  <a:pos x="55" y="14"/>
                </a:cxn>
                <a:cxn ang="0">
                  <a:pos x="62" y="9"/>
                </a:cxn>
                <a:cxn ang="0">
                  <a:pos x="72" y="7"/>
                </a:cxn>
                <a:cxn ang="0">
                  <a:pos x="79" y="7"/>
                </a:cxn>
                <a:cxn ang="0">
                  <a:pos x="88" y="5"/>
                </a:cxn>
                <a:cxn ang="0">
                  <a:pos x="95" y="2"/>
                </a:cxn>
                <a:cxn ang="0">
                  <a:pos x="105" y="0"/>
                </a:cxn>
                <a:cxn ang="0">
                  <a:pos x="112" y="0"/>
                </a:cxn>
                <a:cxn ang="0">
                  <a:pos x="121" y="0"/>
                </a:cxn>
                <a:cxn ang="0">
                  <a:pos x="129" y="0"/>
                </a:cxn>
                <a:cxn ang="0">
                  <a:pos x="136" y="0"/>
                </a:cxn>
                <a:cxn ang="0">
                  <a:pos x="145" y="0"/>
                </a:cxn>
                <a:cxn ang="0">
                  <a:pos x="159" y="0"/>
                </a:cxn>
                <a:cxn ang="0">
                  <a:pos x="174" y="5"/>
                </a:cxn>
                <a:cxn ang="0">
                  <a:pos x="183" y="9"/>
                </a:cxn>
                <a:cxn ang="0">
                  <a:pos x="193" y="19"/>
                </a:cxn>
                <a:cxn ang="0">
                  <a:pos x="200" y="26"/>
                </a:cxn>
                <a:cxn ang="0">
                  <a:pos x="202" y="38"/>
                </a:cxn>
                <a:cxn ang="0">
                  <a:pos x="202" y="43"/>
                </a:cxn>
                <a:cxn ang="0">
                  <a:pos x="202" y="50"/>
                </a:cxn>
                <a:cxn ang="0">
                  <a:pos x="200" y="59"/>
                </a:cxn>
                <a:cxn ang="0">
                  <a:pos x="200" y="66"/>
                </a:cxn>
                <a:cxn ang="0">
                  <a:pos x="195" y="74"/>
                </a:cxn>
                <a:cxn ang="0">
                  <a:pos x="190" y="81"/>
                </a:cxn>
                <a:cxn ang="0">
                  <a:pos x="188" y="88"/>
                </a:cxn>
                <a:cxn ang="0">
                  <a:pos x="186" y="95"/>
                </a:cxn>
                <a:cxn ang="0">
                  <a:pos x="179" y="105"/>
                </a:cxn>
                <a:cxn ang="0">
                  <a:pos x="174" y="116"/>
                </a:cxn>
                <a:cxn ang="0">
                  <a:pos x="167" y="124"/>
                </a:cxn>
                <a:cxn ang="0">
                  <a:pos x="159" y="131"/>
                </a:cxn>
                <a:cxn ang="0">
                  <a:pos x="155" y="136"/>
                </a:cxn>
                <a:cxn ang="0">
                  <a:pos x="150" y="140"/>
                </a:cxn>
                <a:cxn ang="0">
                  <a:pos x="136" y="147"/>
                </a:cxn>
                <a:cxn ang="0">
                  <a:pos x="124" y="152"/>
                </a:cxn>
                <a:cxn ang="0">
                  <a:pos x="114" y="152"/>
                </a:cxn>
                <a:cxn ang="0">
                  <a:pos x="107" y="152"/>
                </a:cxn>
                <a:cxn ang="0">
                  <a:pos x="100" y="155"/>
                </a:cxn>
                <a:cxn ang="0">
                  <a:pos x="93" y="155"/>
                </a:cxn>
                <a:cxn ang="0">
                  <a:pos x="93" y="155"/>
                </a:cxn>
              </a:cxnLst>
              <a:rect l="0" t="0" r="r" b="b"/>
              <a:pathLst>
                <a:path w="202" h="155">
                  <a:moveTo>
                    <a:pt x="93" y="155"/>
                  </a:moveTo>
                  <a:lnTo>
                    <a:pt x="81" y="155"/>
                  </a:lnTo>
                  <a:lnTo>
                    <a:pt x="69" y="155"/>
                  </a:lnTo>
                  <a:lnTo>
                    <a:pt x="57" y="150"/>
                  </a:lnTo>
                  <a:lnTo>
                    <a:pt x="48" y="145"/>
                  </a:lnTo>
                  <a:lnTo>
                    <a:pt x="36" y="138"/>
                  </a:lnTo>
                  <a:lnTo>
                    <a:pt x="29" y="131"/>
                  </a:lnTo>
                  <a:lnTo>
                    <a:pt x="19" y="124"/>
                  </a:lnTo>
                  <a:lnTo>
                    <a:pt x="12" y="114"/>
                  </a:lnTo>
                  <a:lnTo>
                    <a:pt x="5" y="105"/>
                  </a:lnTo>
                  <a:lnTo>
                    <a:pt x="3" y="95"/>
                  </a:lnTo>
                  <a:lnTo>
                    <a:pt x="0" y="83"/>
                  </a:lnTo>
                  <a:lnTo>
                    <a:pt x="0" y="74"/>
                  </a:lnTo>
                  <a:lnTo>
                    <a:pt x="0" y="62"/>
                  </a:lnTo>
                  <a:lnTo>
                    <a:pt x="5" y="52"/>
                  </a:lnTo>
                  <a:lnTo>
                    <a:pt x="12" y="43"/>
                  </a:lnTo>
                  <a:lnTo>
                    <a:pt x="22" y="33"/>
                  </a:lnTo>
                  <a:lnTo>
                    <a:pt x="34" y="24"/>
                  </a:lnTo>
                  <a:lnTo>
                    <a:pt x="48" y="16"/>
                  </a:lnTo>
                  <a:lnTo>
                    <a:pt x="55" y="14"/>
                  </a:lnTo>
                  <a:lnTo>
                    <a:pt x="62" y="9"/>
                  </a:lnTo>
                  <a:lnTo>
                    <a:pt x="72" y="7"/>
                  </a:lnTo>
                  <a:lnTo>
                    <a:pt x="79" y="7"/>
                  </a:lnTo>
                  <a:lnTo>
                    <a:pt x="88" y="5"/>
                  </a:lnTo>
                  <a:lnTo>
                    <a:pt x="95" y="2"/>
                  </a:lnTo>
                  <a:lnTo>
                    <a:pt x="105" y="0"/>
                  </a:lnTo>
                  <a:lnTo>
                    <a:pt x="112" y="0"/>
                  </a:lnTo>
                  <a:lnTo>
                    <a:pt x="121" y="0"/>
                  </a:lnTo>
                  <a:lnTo>
                    <a:pt x="129" y="0"/>
                  </a:lnTo>
                  <a:lnTo>
                    <a:pt x="136" y="0"/>
                  </a:lnTo>
                  <a:lnTo>
                    <a:pt x="145" y="0"/>
                  </a:lnTo>
                  <a:lnTo>
                    <a:pt x="159" y="0"/>
                  </a:lnTo>
                  <a:lnTo>
                    <a:pt x="174" y="5"/>
                  </a:lnTo>
                  <a:lnTo>
                    <a:pt x="183" y="9"/>
                  </a:lnTo>
                  <a:lnTo>
                    <a:pt x="193" y="19"/>
                  </a:lnTo>
                  <a:lnTo>
                    <a:pt x="200" y="26"/>
                  </a:lnTo>
                  <a:lnTo>
                    <a:pt x="202" y="38"/>
                  </a:lnTo>
                  <a:lnTo>
                    <a:pt x="202" y="43"/>
                  </a:lnTo>
                  <a:lnTo>
                    <a:pt x="202" y="50"/>
                  </a:lnTo>
                  <a:lnTo>
                    <a:pt x="200" y="59"/>
                  </a:lnTo>
                  <a:lnTo>
                    <a:pt x="200" y="66"/>
                  </a:lnTo>
                  <a:lnTo>
                    <a:pt x="195" y="74"/>
                  </a:lnTo>
                  <a:lnTo>
                    <a:pt x="190" y="81"/>
                  </a:lnTo>
                  <a:lnTo>
                    <a:pt x="188" y="88"/>
                  </a:lnTo>
                  <a:lnTo>
                    <a:pt x="186" y="95"/>
                  </a:lnTo>
                  <a:lnTo>
                    <a:pt x="179" y="105"/>
                  </a:lnTo>
                  <a:lnTo>
                    <a:pt x="174" y="116"/>
                  </a:lnTo>
                  <a:lnTo>
                    <a:pt x="167" y="124"/>
                  </a:lnTo>
                  <a:lnTo>
                    <a:pt x="159" y="131"/>
                  </a:lnTo>
                  <a:lnTo>
                    <a:pt x="155" y="136"/>
                  </a:lnTo>
                  <a:lnTo>
                    <a:pt x="150" y="140"/>
                  </a:lnTo>
                  <a:lnTo>
                    <a:pt x="136" y="147"/>
                  </a:lnTo>
                  <a:lnTo>
                    <a:pt x="124" y="152"/>
                  </a:lnTo>
                  <a:lnTo>
                    <a:pt x="114" y="152"/>
                  </a:lnTo>
                  <a:lnTo>
                    <a:pt x="107" y="152"/>
                  </a:lnTo>
                  <a:lnTo>
                    <a:pt x="100" y="155"/>
                  </a:lnTo>
                  <a:lnTo>
                    <a:pt x="93" y="155"/>
                  </a:lnTo>
                  <a:lnTo>
                    <a:pt x="93" y="155"/>
                  </a:lnTo>
                  <a:close/>
                </a:path>
              </a:pathLst>
            </a:custGeom>
            <a:solidFill>
              <a:srgbClr val="FFB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100"/>
            <p:cNvSpPr>
              <a:spLocks/>
            </p:cNvSpPr>
            <p:nvPr/>
          </p:nvSpPr>
          <p:spPr bwMode="auto">
            <a:xfrm>
              <a:off x="6595" y="10069"/>
              <a:ext cx="492" cy="471"/>
            </a:xfrm>
            <a:custGeom>
              <a:avLst/>
              <a:gdLst/>
              <a:ahLst/>
              <a:cxnLst>
                <a:cxn ang="0">
                  <a:pos x="97" y="64"/>
                </a:cxn>
                <a:cxn ang="0">
                  <a:pos x="119" y="45"/>
                </a:cxn>
                <a:cxn ang="0">
                  <a:pos x="142" y="29"/>
                </a:cxn>
                <a:cxn ang="0">
                  <a:pos x="169" y="14"/>
                </a:cxn>
                <a:cxn ang="0">
                  <a:pos x="199" y="5"/>
                </a:cxn>
                <a:cxn ang="0">
                  <a:pos x="230" y="0"/>
                </a:cxn>
                <a:cxn ang="0">
                  <a:pos x="264" y="0"/>
                </a:cxn>
                <a:cxn ang="0">
                  <a:pos x="297" y="9"/>
                </a:cxn>
                <a:cxn ang="0">
                  <a:pos x="335" y="29"/>
                </a:cxn>
                <a:cxn ang="0">
                  <a:pos x="371" y="57"/>
                </a:cxn>
                <a:cxn ang="0">
                  <a:pos x="406" y="95"/>
                </a:cxn>
                <a:cxn ang="0">
                  <a:pos x="435" y="133"/>
                </a:cxn>
                <a:cxn ang="0">
                  <a:pos x="461" y="176"/>
                </a:cxn>
                <a:cxn ang="0">
                  <a:pos x="478" y="217"/>
                </a:cxn>
                <a:cxn ang="0">
                  <a:pos x="487" y="260"/>
                </a:cxn>
                <a:cxn ang="0">
                  <a:pos x="492" y="298"/>
                </a:cxn>
                <a:cxn ang="0">
                  <a:pos x="485" y="336"/>
                </a:cxn>
                <a:cxn ang="0">
                  <a:pos x="466" y="369"/>
                </a:cxn>
                <a:cxn ang="0">
                  <a:pos x="435" y="402"/>
                </a:cxn>
                <a:cxn ang="0">
                  <a:pos x="401" y="424"/>
                </a:cxn>
                <a:cxn ang="0">
                  <a:pos x="380" y="436"/>
                </a:cxn>
                <a:cxn ang="0">
                  <a:pos x="352" y="448"/>
                </a:cxn>
                <a:cxn ang="0">
                  <a:pos x="321" y="455"/>
                </a:cxn>
                <a:cxn ang="0">
                  <a:pos x="290" y="462"/>
                </a:cxn>
                <a:cxn ang="0">
                  <a:pos x="264" y="469"/>
                </a:cxn>
                <a:cxn ang="0">
                  <a:pos x="237" y="469"/>
                </a:cxn>
                <a:cxn ang="0">
                  <a:pos x="214" y="471"/>
                </a:cxn>
                <a:cxn ang="0">
                  <a:pos x="190" y="471"/>
                </a:cxn>
                <a:cxn ang="0">
                  <a:pos x="169" y="469"/>
                </a:cxn>
                <a:cxn ang="0">
                  <a:pos x="130" y="460"/>
                </a:cxn>
                <a:cxn ang="0">
                  <a:pos x="102" y="445"/>
                </a:cxn>
                <a:cxn ang="0">
                  <a:pos x="73" y="424"/>
                </a:cxn>
                <a:cxn ang="0">
                  <a:pos x="50" y="398"/>
                </a:cxn>
                <a:cxn ang="0">
                  <a:pos x="31" y="369"/>
                </a:cxn>
                <a:cxn ang="0">
                  <a:pos x="19" y="340"/>
                </a:cxn>
                <a:cxn ang="0">
                  <a:pos x="7" y="307"/>
                </a:cxn>
                <a:cxn ang="0">
                  <a:pos x="0" y="274"/>
                </a:cxn>
                <a:cxn ang="0">
                  <a:pos x="0" y="240"/>
                </a:cxn>
                <a:cxn ang="0">
                  <a:pos x="5" y="212"/>
                </a:cxn>
                <a:cxn ang="0">
                  <a:pos x="12" y="183"/>
                </a:cxn>
                <a:cxn ang="0">
                  <a:pos x="21" y="159"/>
                </a:cxn>
                <a:cxn ang="0">
                  <a:pos x="38" y="133"/>
                </a:cxn>
                <a:cxn ang="0">
                  <a:pos x="59" y="105"/>
                </a:cxn>
                <a:cxn ang="0">
                  <a:pos x="76" y="88"/>
                </a:cxn>
              </a:cxnLst>
              <a:rect l="0" t="0" r="r" b="b"/>
              <a:pathLst>
                <a:path w="492" h="471">
                  <a:moveTo>
                    <a:pt x="76" y="88"/>
                  </a:moveTo>
                  <a:lnTo>
                    <a:pt x="85" y="76"/>
                  </a:lnTo>
                  <a:lnTo>
                    <a:pt x="97" y="64"/>
                  </a:lnTo>
                  <a:lnTo>
                    <a:pt x="102" y="57"/>
                  </a:lnTo>
                  <a:lnTo>
                    <a:pt x="109" y="52"/>
                  </a:lnTo>
                  <a:lnTo>
                    <a:pt x="119" y="45"/>
                  </a:lnTo>
                  <a:lnTo>
                    <a:pt x="126" y="40"/>
                  </a:lnTo>
                  <a:lnTo>
                    <a:pt x="135" y="33"/>
                  </a:lnTo>
                  <a:lnTo>
                    <a:pt x="142" y="29"/>
                  </a:lnTo>
                  <a:lnTo>
                    <a:pt x="152" y="21"/>
                  </a:lnTo>
                  <a:lnTo>
                    <a:pt x="161" y="19"/>
                  </a:lnTo>
                  <a:lnTo>
                    <a:pt x="169" y="14"/>
                  </a:lnTo>
                  <a:lnTo>
                    <a:pt x="180" y="9"/>
                  </a:lnTo>
                  <a:lnTo>
                    <a:pt x="190" y="5"/>
                  </a:lnTo>
                  <a:lnTo>
                    <a:pt x="199" y="5"/>
                  </a:lnTo>
                  <a:lnTo>
                    <a:pt x="209" y="0"/>
                  </a:lnTo>
                  <a:lnTo>
                    <a:pt x="221" y="0"/>
                  </a:lnTo>
                  <a:lnTo>
                    <a:pt x="230" y="0"/>
                  </a:lnTo>
                  <a:lnTo>
                    <a:pt x="242" y="0"/>
                  </a:lnTo>
                  <a:lnTo>
                    <a:pt x="252" y="0"/>
                  </a:lnTo>
                  <a:lnTo>
                    <a:pt x="264" y="0"/>
                  </a:lnTo>
                  <a:lnTo>
                    <a:pt x="275" y="2"/>
                  </a:lnTo>
                  <a:lnTo>
                    <a:pt x="287" y="5"/>
                  </a:lnTo>
                  <a:lnTo>
                    <a:pt x="297" y="9"/>
                  </a:lnTo>
                  <a:lnTo>
                    <a:pt x="311" y="14"/>
                  </a:lnTo>
                  <a:lnTo>
                    <a:pt x="321" y="19"/>
                  </a:lnTo>
                  <a:lnTo>
                    <a:pt x="335" y="29"/>
                  </a:lnTo>
                  <a:lnTo>
                    <a:pt x="347" y="36"/>
                  </a:lnTo>
                  <a:lnTo>
                    <a:pt x="359" y="45"/>
                  </a:lnTo>
                  <a:lnTo>
                    <a:pt x="371" y="57"/>
                  </a:lnTo>
                  <a:lnTo>
                    <a:pt x="382" y="71"/>
                  </a:lnTo>
                  <a:lnTo>
                    <a:pt x="394" y="83"/>
                  </a:lnTo>
                  <a:lnTo>
                    <a:pt x="406" y="95"/>
                  </a:lnTo>
                  <a:lnTo>
                    <a:pt x="416" y="107"/>
                  </a:lnTo>
                  <a:lnTo>
                    <a:pt x="425" y="121"/>
                  </a:lnTo>
                  <a:lnTo>
                    <a:pt x="435" y="133"/>
                  </a:lnTo>
                  <a:lnTo>
                    <a:pt x="444" y="148"/>
                  </a:lnTo>
                  <a:lnTo>
                    <a:pt x="451" y="162"/>
                  </a:lnTo>
                  <a:lnTo>
                    <a:pt x="461" y="176"/>
                  </a:lnTo>
                  <a:lnTo>
                    <a:pt x="466" y="188"/>
                  </a:lnTo>
                  <a:lnTo>
                    <a:pt x="473" y="202"/>
                  </a:lnTo>
                  <a:lnTo>
                    <a:pt x="478" y="217"/>
                  </a:lnTo>
                  <a:lnTo>
                    <a:pt x="482" y="231"/>
                  </a:lnTo>
                  <a:lnTo>
                    <a:pt x="485" y="243"/>
                  </a:lnTo>
                  <a:lnTo>
                    <a:pt x="487" y="260"/>
                  </a:lnTo>
                  <a:lnTo>
                    <a:pt x="489" y="271"/>
                  </a:lnTo>
                  <a:lnTo>
                    <a:pt x="492" y="286"/>
                  </a:lnTo>
                  <a:lnTo>
                    <a:pt x="492" y="298"/>
                  </a:lnTo>
                  <a:lnTo>
                    <a:pt x="489" y="312"/>
                  </a:lnTo>
                  <a:lnTo>
                    <a:pt x="487" y="324"/>
                  </a:lnTo>
                  <a:lnTo>
                    <a:pt x="485" y="336"/>
                  </a:lnTo>
                  <a:lnTo>
                    <a:pt x="478" y="348"/>
                  </a:lnTo>
                  <a:lnTo>
                    <a:pt x="473" y="360"/>
                  </a:lnTo>
                  <a:lnTo>
                    <a:pt x="466" y="369"/>
                  </a:lnTo>
                  <a:lnTo>
                    <a:pt x="459" y="383"/>
                  </a:lnTo>
                  <a:lnTo>
                    <a:pt x="447" y="393"/>
                  </a:lnTo>
                  <a:lnTo>
                    <a:pt x="435" y="402"/>
                  </a:lnTo>
                  <a:lnTo>
                    <a:pt x="423" y="412"/>
                  </a:lnTo>
                  <a:lnTo>
                    <a:pt x="411" y="421"/>
                  </a:lnTo>
                  <a:lnTo>
                    <a:pt x="401" y="424"/>
                  </a:lnTo>
                  <a:lnTo>
                    <a:pt x="394" y="429"/>
                  </a:lnTo>
                  <a:lnTo>
                    <a:pt x="387" y="433"/>
                  </a:lnTo>
                  <a:lnTo>
                    <a:pt x="380" y="436"/>
                  </a:lnTo>
                  <a:lnTo>
                    <a:pt x="371" y="441"/>
                  </a:lnTo>
                  <a:lnTo>
                    <a:pt x="361" y="443"/>
                  </a:lnTo>
                  <a:lnTo>
                    <a:pt x="352" y="448"/>
                  </a:lnTo>
                  <a:lnTo>
                    <a:pt x="342" y="452"/>
                  </a:lnTo>
                  <a:lnTo>
                    <a:pt x="330" y="452"/>
                  </a:lnTo>
                  <a:lnTo>
                    <a:pt x="321" y="455"/>
                  </a:lnTo>
                  <a:lnTo>
                    <a:pt x="309" y="460"/>
                  </a:lnTo>
                  <a:lnTo>
                    <a:pt x="302" y="462"/>
                  </a:lnTo>
                  <a:lnTo>
                    <a:pt x="290" y="462"/>
                  </a:lnTo>
                  <a:lnTo>
                    <a:pt x="280" y="464"/>
                  </a:lnTo>
                  <a:lnTo>
                    <a:pt x="273" y="467"/>
                  </a:lnTo>
                  <a:lnTo>
                    <a:pt x="264" y="469"/>
                  </a:lnTo>
                  <a:lnTo>
                    <a:pt x="254" y="469"/>
                  </a:lnTo>
                  <a:lnTo>
                    <a:pt x="247" y="469"/>
                  </a:lnTo>
                  <a:lnTo>
                    <a:pt x="237" y="469"/>
                  </a:lnTo>
                  <a:lnTo>
                    <a:pt x="230" y="471"/>
                  </a:lnTo>
                  <a:lnTo>
                    <a:pt x="221" y="471"/>
                  </a:lnTo>
                  <a:lnTo>
                    <a:pt x="214" y="471"/>
                  </a:lnTo>
                  <a:lnTo>
                    <a:pt x="207" y="471"/>
                  </a:lnTo>
                  <a:lnTo>
                    <a:pt x="199" y="471"/>
                  </a:lnTo>
                  <a:lnTo>
                    <a:pt x="190" y="471"/>
                  </a:lnTo>
                  <a:lnTo>
                    <a:pt x="183" y="469"/>
                  </a:lnTo>
                  <a:lnTo>
                    <a:pt x="176" y="469"/>
                  </a:lnTo>
                  <a:lnTo>
                    <a:pt x="169" y="469"/>
                  </a:lnTo>
                  <a:lnTo>
                    <a:pt x="157" y="467"/>
                  </a:lnTo>
                  <a:lnTo>
                    <a:pt x="145" y="462"/>
                  </a:lnTo>
                  <a:lnTo>
                    <a:pt x="130" y="460"/>
                  </a:lnTo>
                  <a:lnTo>
                    <a:pt x="121" y="455"/>
                  </a:lnTo>
                  <a:lnTo>
                    <a:pt x="109" y="450"/>
                  </a:lnTo>
                  <a:lnTo>
                    <a:pt x="102" y="445"/>
                  </a:lnTo>
                  <a:lnTo>
                    <a:pt x="90" y="438"/>
                  </a:lnTo>
                  <a:lnTo>
                    <a:pt x="81" y="431"/>
                  </a:lnTo>
                  <a:lnTo>
                    <a:pt x="73" y="424"/>
                  </a:lnTo>
                  <a:lnTo>
                    <a:pt x="64" y="417"/>
                  </a:lnTo>
                  <a:lnTo>
                    <a:pt x="57" y="407"/>
                  </a:lnTo>
                  <a:lnTo>
                    <a:pt x="50" y="398"/>
                  </a:lnTo>
                  <a:lnTo>
                    <a:pt x="43" y="391"/>
                  </a:lnTo>
                  <a:lnTo>
                    <a:pt x="38" y="381"/>
                  </a:lnTo>
                  <a:lnTo>
                    <a:pt x="31" y="369"/>
                  </a:lnTo>
                  <a:lnTo>
                    <a:pt x="26" y="360"/>
                  </a:lnTo>
                  <a:lnTo>
                    <a:pt x="24" y="350"/>
                  </a:lnTo>
                  <a:lnTo>
                    <a:pt x="19" y="340"/>
                  </a:lnTo>
                  <a:lnTo>
                    <a:pt x="14" y="329"/>
                  </a:lnTo>
                  <a:lnTo>
                    <a:pt x="12" y="319"/>
                  </a:lnTo>
                  <a:lnTo>
                    <a:pt x="7" y="307"/>
                  </a:lnTo>
                  <a:lnTo>
                    <a:pt x="7" y="298"/>
                  </a:lnTo>
                  <a:lnTo>
                    <a:pt x="2" y="286"/>
                  </a:lnTo>
                  <a:lnTo>
                    <a:pt x="0" y="274"/>
                  </a:lnTo>
                  <a:lnTo>
                    <a:pt x="0" y="262"/>
                  </a:lnTo>
                  <a:lnTo>
                    <a:pt x="0" y="252"/>
                  </a:lnTo>
                  <a:lnTo>
                    <a:pt x="0" y="240"/>
                  </a:lnTo>
                  <a:lnTo>
                    <a:pt x="0" y="231"/>
                  </a:lnTo>
                  <a:lnTo>
                    <a:pt x="2" y="221"/>
                  </a:lnTo>
                  <a:lnTo>
                    <a:pt x="5" y="212"/>
                  </a:lnTo>
                  <a:lnTo>
                    <a:pt x="5" y="202"/>
                  </a:lnTo>
                  <a:lnTo>
                    <a:pt x="7" y="193"/>
                  </a:lnTo>
                  <a:lnTo>
                    <a:pt x="12" y="183"/>
                  </a:lnTo>
                  <a:lnTo>
                    <a:pt x="14" y="176"/>
                  </a:lnTo>
                  <a:lnTo>
                    <a:pt x="16" y="167"/>
                  </a:lnTo>
                  <a:lnTo>
                    <a:pt x="21" y="159"/>
                  </a:lnTo>
                  <a:lnTo>
                    <a:pt x="26" y="152"/>
                  </a:lnTo>
                  <a:lnTo>
                    <a:pt x="31" y="148"/>
                  </a:lnTo>
                  <a:lnTo>
                    <a:pt x="38" y="133"/>
                  </a:lnTo>
                  <a:lnTo>
                    <a:pt x="45" y="121"/>
                  </a:lnTo>
                  <a:lnTo>
                    <a:pt x="52" y="112"/>
                  </a:lnTo>
                  <a:lnTo>
                    <a:pt x="59" y="105"/>
                  </a:lnTo>
                  <a:lnTo>
                    <a:pt x="69" y="90"/>
                  </a:lnTo>
                  <a:lnTo>
                    <a:pt x="76" y="88"/>
                  </a:lnTo>
                  <a:lnTo>
                    <a:pt x="76" y="88"/>
                  </a:lnTo>
                  <a:close/>
                </a:path>
              </a:pathLst>
            </a:custGeom>
            <a:solidFill>
              <a:srgbClr val="FFB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101"/>
            <p:cNvSpPr>
              <a:spLocks/>
            </p:cNvSpPr>
            <p:nvPr/>
          </p:nvSpPr>
          <p:spPr bwMode="auto">
            <a:xfrm>
              <a:off x="6079" y="10486"/>
              <a:ext cx="378" cy="328"/>
            </a:xfrm>
            <a:custGeom>
              <a:avLst/>
              <a:gdLst/>
              <a:ahLst/>
              <a:cxnLst>
                <a:cxn ang="0">
                  <a:pos x="12" y="121"/>
                </a:cxn>
                <a:cxn ang="0">
                  <a:pos x="33" y="93"/>
                </a:cxn>
                <a:cxn ang="0">
                  <a:pos x="52" y="71"/>
                </a:cxn>
                <a:cxn ang="0">
                  <a:pos x="69" y="59"/>
                </a:cxn>
                <a:cxn ang="0">
                  <a:pos x="86" y="45"/>
                </a:cxn>
                <a:cxn ang="0">
                  <a:pos x="105" y="33"/>
                </a:cxn>
                <a:cxn ang="0">
                  <a:pos x="121" y="24"/>
                </a:cxn>
                <a:cxn ang="0">
                  <a:pos x="140" y="14"/>
                </a:cxn>
                <a:cxn ang="0">
                  <a:pos x="162" y="7"/>
                </a:cxn>
                <a:cxn ang="0">
                  <a:pos x="181" y="0"/>
                </a:cxn>
                <a:cxn ang="0">
                  <a:pos x="202" y="0"/>
                </a:cxn>
                <a:cxn ang="0">
                  <a:pos x="223" y="0"/>
                </a:cxn>
                <a:cxn ang="0">
                  <a:pos x="242" y="2"/>
                </a:cxn>
                <a:cxn ang="0">
                  <a:pos x="264" y="9"/>
                </a:cxn>
                <a:cxn ang="0">
                  <a:pos x="283" y="19"/>
                </a:cxn>
                <a:cxn ang="0">
                  <a:pos x="302" y="28"/>
                </a:cxn>
                <a:cxn ang="0">
                  <a:pos x="318" y="43"/>
                </a:cxn>
                <a:cxn ang="0">
                  <a:pos x="333" y="59"/>
                </a:cxn>
                <a:cxn ang="0">
                  <a:pos x="347" y="78"/>
                </a:cxn>
                <a:cxn ang="0">
                  <a:pos x="356" y="95"/>
                </a:cxn>
                <a:cxn ang="0">
                  <a:pos x="366" y="114"/>
                </a:cxn>
                <a:cxn ang="0">
                  <a:pos x="373" y="135"/>
                </a:cxn>
                <a:cxn ang="0">
                  <a:pos x="376" y="154"/>
                </a:cxn>
                <a:cxn ang="0">
                  <a:pos x="378" y="174"/>
                </a:cxn>
                <a:cxn ang="0">
                  <a:pos x="376" y="195"/>
                </a:cxn>
                <a:cxn ang="0">
                  <a:pos x="371" y="214"/>
                </a:cxn>
                <a:cxn ang="0">
                  <a:pos x="364" y="233"/>
                </a:cxn>
                <a:cxn ang="0">
                  <a:pos x="349" y="250"/>
                </a:cxn>
                <a:cxn ang="0">
                  <a:pos x="337" y="266"/>
                </a:cxn>
                <a:cxn ang="0">
                  <a:pos x="318" y="281"/>
                </a:cxn>
                <a:cxn ang="0">
                  <a:pos x="295" y="295"/>
                </a:cxn>
                <a:cxn ang="0">
                  <a:pos x="273" y="305"/>
                </a:cxn>
                <a:cxn ang="0">
                  <a:pos x="252" y="314"/>
                </a:cxn>
                <a:cxn ang="0">
                  <a:pos x="231" y="321"/>
                </a:cxn>
                <a:cxn ang="0">
                  <a:pos x="209" y="324"/>
                </a:cxn>
                <a:cxn ang="0">
                  <a:pos x="190" y="326"/>
                </a:cxn>
                <a:cxn ang="0">
                  <a:pos x="173" y="326"/>
                </a:cxn>
                <a:cxn ang="0">
                  <a:pos x="157" y="326"/>
                </a:cxn>
                <a:cxn ang="0">
                  <a:pos x="138" y="324"/>
                </a:cxn>
                <a:cxn ang="0">
                  <a:pos x="121" y="316"/>
                </a:cxn>
                <a:cxn ang="0">
                  <a:pos x="107" y="314"/>
                </a:cxn>
                <a:cxn ang="0">
                  <a:pos x="93" y="307"/>
                </a:cxn>
                <a:cxn ang="0">
                  <a:pos x="74" y="295"/>
                </a:cxn>
                <a:cxn ang="0">
                  <a:pos x="50" y="276"/>
                </a:cxn>
                <a:cxn ang="0">
                  <a:pos x="31" y="252"/>
                </a:cxn>
                <a:cxn ang="0">
                  <a:pos x="17" y="228"/>
                </a:cxn>
                <a:cxn ang="0">
                  <a:pos x="7" y="207"/>
                </a:cxn>
                <a:cxn ang="0">
                  <a:pos x="2" y="185"/>
                </a:cxn>
                <a:cxn ang="0">
                  <a:pos x="0" y="166"/>
                </a:cxn>
                <a:cxn ang="0">
                  <a:pos x="0" y="150"/>
                </a:cxn>
                <a:cxn ang="0">
                  <a:pos x="5" y="138"/>
                </a:cxn>
                <a:cxn ang="0">
                  <a:pos x="5" y="135"/>
                </a:cxn>
              </a:cxnLst>
              <a:rect l="0" t="0" r="r" b="b"/>
              <a:pathLst>
                <a:path w="378" h="328">
                  <a:moveTo>
                    <a:pt x="5" y="135"/>
                  </a:moveTo>
                  <a:lnTo>
                    <a:pt x="12" y="121"/>
                  </a:lnTo>
                  <a:lnTo>
                    <a:pt x="21" y="107"/>
                  </a:lnTo>
                  <a:lnTo>
                    <a:pt x="33" y="93"/>
                  </a:lnTo>
                  <a:lnTo>
                    <a:pt x="47" y="81"/>
                  </a:lnTo>
                  <a:lnTo>
                    <a:pt x="52" y="71"/>
                  </a:lnTo>
                  <a:lnTo>
                    <a:pt x="59" y="64"/>
                  </a:lnTo>
                  <a:lnTo>
                    <a:pt x="69" y="59"/>
                  </a:lnTo>
                  <a:lnTo>
                    <a:pt x="78" y="52"/>
                  </a:lnTo>
                  <a:lnTo>
                    <a:pt x="86" y="45"/>
                  </a:lnTo>
                  <a:lnTo>
                    <a:pt x="95" y="38"/>
                  </a:lnTo>
                  <a:lnTo>
                    <a:pt x="105" y="33"/>
                  </a:lnTo>
                  <a:lnTo>
                    <a:pt x="114" y="28"/>
                  </a:lnTo>
                  <a:lnTo>
                    <a:pt x="121" y="24"/>
                  </a:lnTo>
                  <a:lnTo>
                    <a:pt x="131" y="19"/>
                  </a:lnTo>
                  <a:lnTo>
                    <a:pt x="140" y="14"/>
                  </a:lnTo>
                  <a:lnTo>
                    <a:pt x="152" y="9"/>
                  </a:lnTo>
                  <a:lnTo>
                    <a:pt x="162" y="7"/>
                  </a:lnTo>
                  <a:lnTo>
                    <a:pt x="171" y="2"/>
                  </a:lnTo>
                  <a:lnTo>
                    <a:pt x="181" y="0"/>
                  </a:lnTo>
                  <a:lnTo>
                    <a:pt x="192" y="0"/>
                  </a:lnTo>
                  <a:lnTo>
                    <a:pt x="202" y="0"/>
                  </a:lnTo>
                  <a:lnTo>
                    <a:pt x="214" y="0"/>
                  </a:lnTo>
                  <a:lnTo>
                    <a:pt x="223" y="0"/>
                  </a:lnTo>
                  <a:lnTo>
                    <a:pt x="233" y="0"/>
                  </a:lnTo>
                  <a:lnTo>
                    <a:pt x="242" y="2"/>
                  </a:lnTo>
                  <a:lnTo>
                    <a:pt x="254" y="4"/>
                  </a:lnTo>
                  <a:lnTo>
                    <a:pt x="264" y="9"/>
                  </a:lnTo>
                  <a:lnTo>
                    <a:pt x="276" y="14"/>
                  </a:lnTo>
                  <a:lnTo>
                    <a:pt x="283" y="19"/>
                  </a:lnTo>
                  <a:lnTo>
                    <a:pt x="292" y="24"/>
                  </a:lnTo>
                  <a:lnTo>
                    <a:pt x="302" y="28"/>
                  </a:lnTo>
                  <a:lnTo>
                    <a:pt x="311" y="38"/>
                  </a:lnTo>
                  <a:lnTo>
                    <a:pt x="318" y="43"/>
                  </a:lnTo>
                  <a:lnTo>
                    <a:pt x="328" y="52"/>
                  </a:lnTo>
                  <a:lnTo>
                    <a:pt x="333" y="59"/>
                  </a:lnTo>
                  <a:lnTo>
                    <a:pt x="342" y="69"/>
                  </a:lnTo>
                  <a:lnTo>
                    <a:pt x="347" y="78"/>
                  </a:lnTo>
                  <a:lnTo>
                    <a:pt x="354" y="85"/>
                  </a:lnTo>
                  <a:lnTo>
                    <a:pt x="356" y="95"/>
                  </a:lnTo>
                  <a:lnTo>
                    <a:pt x="364" y="104"/>
                  </a:lnTo>
                  <a:lnTo>
                    <a:pt x="366" y="114"/>
                  </a:lnTo>
                  <a:lnTo>
                    <a:pt x="371" y="126"/>
                  </a:lnTo>
                  <a:lnTo>
                    <a:pt x="373" y="135"/>
                  </a:lnTo>
                  <a:lnTo>
                    <a:pt x="376" y="147"/>
                  </a:lnTo>
                  <a:lnTo>
                    <a:pt x="376" y="154"/>
                  </a:lnTo>
                  <a:lnTo>
                    <a:pt x="378" y="166"/>
                  </a:lnTo>
                  <a:lnTo>
                    <a:pt x="378" y="174"/>
                  </a:lnTo>
                  <a:lnTo>
                    <a:pt x="378" y="185"/>
                  </a:lnTo>
                  <a:lnTo>
                    <a:pt x="376" y="195"/>
                  </a:lnTo>
                  <a:lnTo>
                    <a:pt x="373" y="205"/>
                  </a:lnTo>
                  <a:lnTo>
                    <a:pt x="371" y="214"/>
                  </a:lnTo>
                  <a:lnTo>
                    <a:pt x="368" y="226"/>
                  </a:lnTo>
                  <a:lnTo>
                    <a:pt x="364" y="233"/>
                  </a:lnTo>
                  <a:lnTo>
                    <a:pt x="356" y="243"/>
                  </a:lnTo>
                  <a:lnTo>
                    <a:pt x="349" y="250"/>
                  </a:lnTo>
                  <a:lnTo>
                    <a:pt x="345" y="259"/>
                  </a:lnTo>
                  <a:lnTo>
                    <a:pt x="337" y="266"/>
                  </a:lnTo>
                  <a:lnTo>
                    <a:pt x="328" y="276"/>
                  </a:lnTo>
                  <a:lnTo>
                    <a:pt x="318" y="281"/>
                  </a:lnTo>
                  <a:lnTo>
                    <a:pt x="307" y="290"/>
                  </a:lnTo>
                  <a:lnTo>
                    <a:pt x="295" y="295"/>
                  </a:lnTo>
                  <a:lnTo>
                    <a:pt x="285" y="302"/>
                  </a:lnTo>
                  <a:lnTo>
                    <a:pt x="273" y="305"/>
                  </a:lnTo>
                  <a:lnTo>
                    <a:pt x="261" y="312"/>
                  </a:lnTo>
                  <a:lnTo>
                    <a:pt x="252" y="314"/>
                  </a:lnTo>
                  <a:lnTo>
                    <a:pt x="242" y="316"/>
                  </a:lnTo>
                  <a:lnTo>
                    <a:pt x="231" y="321"/>
                  </a:lnTo>
                  <a:lnTo>
                    <a:pt x="221" y="324"/>
                  </a:lnTo>
                  <a:lnTo>
                    <a:pt x="209" y="324"/>
                  </a:lnTo>
                  <a:lnTo>
                    <a:pt x="200" y="326"/>
                  </a:lnTo>
                  <a:lnTo>
                    <a:pt x="190" y="326"/>
                  </a:lnTo>
                  <a:lnTo>
                    <a:pt x="183" y="328"/>
                  </a:lnTo>
                  <a:lnTo>
                    <a:pt x="173" y="326"/>
                  </a:lnTo>
                  <a:lnTo>
                    <a:pt x="164" y="326"/>
                  </a:lnTo>
                  <a:lnTo>
                    <a:pt x="157" y="326"/>
                  </a:lnTo>
                  <a:lnTo>
                    <a:pt x="147" y="326"/>
                  </a:lnTo>
                  <a:lnTo>
                    <a:pt x="138" y="324"/>
                  </a:lnTo>
                  <a:lnTo>
                    <a:pt x="131" y="321"/>
                  </a:lnTo>
                  <a:lnTo>
                    <a:pt x="121" y="316"/>
                  </a:lnTo>
                  <a:lnTo>
                    <a:pt x="114" y="316"/>
                  </a:lnTo>
                  <a:lnTo>
                    <a:pt x="107" y="314"/>
                  </a:lnTo>
                  <a:lnTo>
                    <a:pt x="97" y="312"/>
                  </a:lnTo>
                  <a:lnTo>
                    <a:pt x="93" y="307"/>
                  </a:lnTo>
                  <a:lnTo>
                    <a:pt x="86" y="305"/>
                  </a:lnTo>
                  <a:lnTo>
                    <a:pt x="74" y="295"/>
                  </a:lnTo>
                  <a:lnTo>
                    <a:pt x="62" y="285"/>
                  </a:lnTo>
                  <a:lnTo>
                    <a:pt x="50" y="276"/>
                  </a:lnTo>
                  <a:lnTo>
                    <a:pt x="43" y="266"/>
                  </a:lnTo>
                  <a:lnTo>
                    <a:pt x="31" y="252"/>
                  </a:lnTo>
                  <a:lnTo>
                    <a:pt x="24" y="243"/>
                  </a:lnTo>
                  <a:lnTo>
                    <a:pt x="17" y="228"/>
                  </a:lnTo>
                  <a:lnTo>
                    <a:pt x="12" y="219"/>
                  </a:lnTo>
                  <a:lnTo>
                    <a:pt x="7" y="207"/>
                  </a:lnTo>
                  <a:lnTo>
                    <a:pt x="5" y="195"/>
                  </a:lnTo>
                  <a:lnTo>
                    <a:pt x="2" y="185"/>
                  </a:lnTo>
                  <a:lnTo>
                    <a:pt x="2" y="176"/>
                  </a:lnTo>
                  <a:lnTo>
                    <a:pt x="0" y="166"/>
                  </a:lnTo>
                  <a:lnTo>
                    <a:pt x="0" y="159"/>
                  </a:lnTo>
                  <a:lnTo>
                    <a:pt x="0" y="150"/>
                  </a:lnTo>
                  <a:lnTo>
                    <a:pt x="2" y="147"/>
                  </a:lnTo>
                  <a:lnTo>
                    <a:pt x="5" y="138"/>
                  </a:lnTo>
                  <a:lnTo>
                    <a:pt x="5" y="135"/>
                  </a:lnTo>
                  <a:lnTo>
                    <a:pt x="5" y="135"/>
                  </a:lnTo>
                  <a:close/>
                </a:path>
              </a:pathLst>
            </a:custGeom>
            <a:solidFill>
              <a:srgbClr val="FFB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102"/>
            <p:cNvSpPr>
              <a:spLocks/>
            </p:cNvSpPr>
            <p:nvPr/>
          </p:nvSpPr>
          <p:spPr bwMode="auto">
            <a:xfrm>
              <a:off x="5197" y="10190"/>
              <a:ext cx="383" cy="386"/>
            </a:xfrm>
            <a:custGeom>
              <a:avLst/>
              <a:gdLst/>
              <a:ahLst/>
              <a:cxnLst>
                <a:cxn ang="0">
                  <a:pos x="342" y="74"/>
                </a:cxn>
                <a:cxn ang="0">
                  <a:pos x="328" y="62"/>
                </a:cxn>
                <a:cxn ang="0">
                  <a:pos x="314" y="53"/>
                </a:cxn>
                <a:cxn ang="0">
                  <a:pos x="297" y="38"/>
                </a:cxn>
                <a:cxn ang="0">
                  <a:pos x="276" y="27"/>
                </a:cxn>
                <a:cxn ang="0">
                  <a:pos x="254" y="17"/>
                </a:cxn>
                <a:cxn ang="0">
                  <a:pos x="228" y="8"/>
                </a:cxn>
                <a:cxn ang="0">
                  <a:pos x="202" y="0"/>
                </a:cxn>
                <a:cxn ang="0">
                  <a:pos x="174" y="0"/>
                </a:cxn>
                <a:cxn ang="0">
                  <a:pos x="147" y="3"/>
                </a:cxn>
                <a:cxn ang="0">
                  <a:pos x="119" y="12"/>
                </a:cxn>
                <a:cxn ang="0">
                  <a:pos x="93" y="29"/>
                </a:cxn>
                <a:cxn ang="0">
                  <a:pos x="74" y="46"/>
                </a:cxn>
                <a:cxn ang="0">
                  <a:pos x="62" y="62"/>
                </a:cxn>
                <a:cxn ang="0">
                  <a:pos x="50" y="79"/>
                </a:cxn>
                <a:cxn ang="0">
                  <a:pos x="38" y="100"/>
                </a:cxn>
                <a:cxn ang="0">
                  <a:pos x="31" y="124"/>
                </a:cxn>
                <a:cxn ang="0">
                  <a:pos x="21" y="150"/>
                </a:cxn>
                <a:cxn ang="0">
                  <a:pos x="12" y="177"/>
                </a:cxn>
                <a:cxn ang="0">
                  <a:pos x="5" y="203"/>
                </a:cxn>
                <a:cxn ang="0">
                  <a:pos x="0" y="229"/>
                </a:cxn>
                <a:cxn ang="0">
                  <a:pos x="0" y="250"/>
                </a:cxn>
                <a:cxn ang="0">
                  <a:pos x="0" y="272"/>
                </a:cxn>
                <a:cxn ang="0">
                  <a:pos x="2" y="289"/>
                </a:cxn>
                <a:cxn ang="0">
                  <a:pos x="7" y="305"/>
                </a:cxn>
                <a:cxn ang="0">
                  <a:pos x="14" y="322"/>
                </a:cxn>
                <a:cxn ang="0">
                  <a:pos x="26" y="341"/>
                </a:cxn>
                <a:cxn ang="0">
                  <a:pos x="48" y="360"/>
                </a:cxn>
                <a:cxn ang="0">
                  <a:pos x="71" y="374"/>
                </a:cxn>
                <a:cxn ang="0">
                  <a:pos x="95" y="381"/>
                </a:cxn>
                <a:cxn ang="0">
                  <a:pos x="112" y="384"/>
                </a:cxn>
                <a:cxn ang="0">
                  <a:pos x="126" y="386"/>
                </a:cxn>
                <a:cxn ang="0">
                  <a:pos x="143" y="386"/>
                </a:cxn>
                <a:cxn ang="0">
                  <a:pos x="157" y="384"/>
                </a:cxn>
                <a:cxn ang="0">
                  <a:pos x="174" y="381"/>
                </a:cxn>
                <a:cxn ang="0">
                  <a:pos x="190" y="379"/>
                </a:cxn>
                <a:cxn ang="0">
                  <a:pos x="207" y="374"/>
                </a:cxn>
                <a:cxn ang="0">
                  <a:pos x="224" y="370"/>
                </a:cxn>
                <a:cxn ang="0">
                  <a:pos x="240" y="365"/>
                </a:cxn>
                <a:cxn ang="0">
                  <a:pos x="262" y="355"/>
                </a:cxn>
                <a:cxn ang="0">
                  <a:pos x="288" y="339"/>
                </a:cxn>
                <a:cxn ang="0">
                  <a:pos x="307" y="322"/>
                </a:cxn>
                <a:cxn ang="0">
                  <a:pos x="326" y="303"/>
                </a:cxn>
                <a:cxn ang="0">
                  <a:pos x="338" y="279"/>
                </a:cxn>
                <a:cxn ang="0">
                  <a:pos x="345" y="260"/>
                </a:cxn>
                <a:cxn ang="0">
                  <a:pos x="352" y="241"/>
                </a:cxn>
                <a:cxn ang="0">
                  <a:pos x="361" y="224"/>
                </a:cxn>
                <a:cxn ang="0">
                  <a:pos x="366" y="210"/>
                </a:cxn>
                <a:cxn ang="0">
                  <a:pos x="373" y="193"/>
                </a:cxn>
                <a:cxn ang="0">
                  <a:pos x="380" y="174"/>
                </a:cxn>
                <a:cxn ang="0">
                  <a:pos x="383" y="150"/>
                </a:cxn>
                <a:cxn ang="0">
                  <a:pos x="380" y="129"/>
                </a:cxn>
                <a:cxn ang="0">
                  <a:pos x="373" y="108"/>
                </a:cxn>
                <a:cxn ang="0">
                  <a:pos x="357" y="86"/>
                </a:cxn>
                <a:cxn ang="0">
                  <a:pos x="347" y="77"/>
                </a:cxn>
              </a:cxnLst>
              <a:rect l="0" t="0" r="r" b="b"/>
              <a:pathLst>
                <a:path w="383" h="386">
                  <a:moveTo>
                    <a:pt x="347" y="77"/>
                  </a:moveTo>
                  <a:lnTo>
                    <a:pt x="342" y="74"/>
                  </a:lnTo>
                  <a:lnTo>
                    <a:pt x="335" y="67"/>
                  </a:lnTo>
                  <a:lnTo>
                    <a:pt x="328" y="62"/>
                  </a:lnTo>
                  <a:lnTo>
                    <a:pt x="323" y="58"/>
                  </a:lnTo>
                  <a:lnTo>
                    <a:pt x="314" y="53"/>
                  </a:lnTo>
                  <a:lnTo>
                    <a:pt x="307" y="46"/>
                  </a:lnTo>
                  <a:lnTo>
                    <a:pt x="297" y="38"/>
                  </a:lnTo>
                  <a:lnTo>
                    <a:pt x="288" y="34"/>
                  </a:lnTo>
                  <a:lnTo>
                    <a:pt x="276" y="27"/>
                  </a:lnTo>
                  <a:lnTo>
                    <a:pt x="266" y="22"/>
                  </a:lnTo>
                  <a:lnTo>
                    <a:pt x="254" y="17"/>
                  </a:lnTo>
                  <a:lnTo>
                    <a:pt x="243" y="12"/>
                  </a:lnTo>
                  <a:lnTo>
                    <a:pt x="228" y="8"/>
                  </a:lnTo>
                  <a:lnTo>
                    <a:pt x="216" y="5"/>
                  </a:lnTo>
                  <a:lnTo>
                    <a:pt x="202" y="0"/>
                  </a:lnTo>
                  <a:lnTo>
                    <a:pt x="190" y="0"/>
                  </a:lnTo>
                  <a:lnTo>
                    <a:pt x="174" y="0"/>
                  </a:lnTo>
                  <a:lnTo>
                    <a:pt x="162" y="0"/>
                  </a:lnTo>
                  <a:lnTo>
                    <a:pt x="147" y="3"/>
                  </a:lnTo>
                  <a:lnTo>
                    <a:pt x="133" y="5"/>
                  </a:lnTo>
                  <a:lnTo>
                    <a:pt x="119" y="12"/>
                  </a:lnTo>
                  <a:lnTo>
                    <a:pt x="107" y="19"/>
                  </a:lnTo>
                  <a:lnTo>
                    <a:pt x="93" y="29"/>
                  </a:lnTo>
                  <a:lnTo>
                    <a:pt x="81" y="41"/>
                  </a:lnTo>
                  <a:lnTo>
                    <a:pt x="74" y="46"/>
                  </a:lnTo>
                  <a:lnTo>
                    <a:pt x="69" y="53"/>
                  </a:lnTo>
                  <a:lnTo>
                    <a:pt x="62" y="62"/>
                  </a:lnTo>
                  <a:lnTo>
                    <a:pt x="57" y="72"/>
                  </a:lnTo>
                  <a:lnTo>
                    <a:pt x="50" y="79"/>
                  </a:lnTo>
                  <a:lnTo>
                    <a:pt x="45" y="91"/>
                  </a:lnTo>
                  <a:lnTo>
                    <a:pt x="38" y="100"/>
                  </a:lnTo>
                  <a:lnTo>
                    <a:pt x="36" y="112"/>
                  </a:lnTo>
                  <a:lnTo>
                    <a:pt x="31" y="124"/>
                  </a:lnTo>
                  <a:lnTo>
                    <a:pt x="26" y="136"/>
                  </a:lnTo>
                  <a:lnTo>
                    <a:pt x="21" y="150"/>
                  </a:lnTo>
                  <a:lnTo>
                    <a:pt x="17" y="165"/>
                  </a:lnTo>
                  <a:lnTo>
                    <a:pt x="12" y="177"/>
                  </a:lnTo>
                  <a:lnTo>
                    <a:pt x="7" y="191"/>
                  </a:lnTo>
                  <a:lnTo>
                    <a:pt x="5" y="203"/>
                  </a:lnTo>
                  <a:lnTo>
                    <a:pt x="2" y="217"/>
                  </a:lnTo>
                  <a:lnTo>
                    <a:pt x="0" y="229"/>
                  </a:lnTo>
                  <a:lnTo>
                    <a:pt x="0" y="239"/>
                  </a:lnTo>
                  <a:lnTo>
                    <a:pt x="0" y="250"/>
                  </a:lnTo>
                  <a:lnTo>
                    <a:pt x="0" y="262"/>
                  </a:lnTo>
                  <a:lnTo>
                    <a:pt x="0" y="272"/>
                  </a:lnTo>
                  <a:lnTo>
                    <a:pt x="0" y="281"/>
                  </a:lnTo>
                  <a:lnTo>
                    <a:pt x="2" y="289"/>
                  </a:lnTo>
                  <a:lnTo>
                    <a:pt x="5" y="298"/>
                  </a:lnTo>
                  <a:lnTo>
                    <a:pt x="7" y="305"/>
                  </a:lnTo>
                  <a:lnTo>
                    <a:pt x="10" y="315"/>
                  </a:lnTo>
                  <a:lnTo>
                    <a:pt x="14" y="322"/>
                  </a:lnTo>
                  <a:lnTo>
                    <a:pt x="19" y="329"/>
                  </a:lnTo>
                  <a:lnTo>
                    <a:pt x="26" y="341"/>
                  </a:lnTo>
                  <a:lnTo>
                    <a:pt x="36" y="350"/>
                  </a:lnTo>
                  <a:lnTo>
                    <a:pt x="48" y="360"/>
                  </a:lnTo>
                  <a:lnTo>
                    <a:pt x="60" y="370"/>
                  </a:lnTo>
                  <a:lnTo>
                    <a:pt x="71" y="374"/>
                  </a:lnTo>
                  <a:lnTo>
                    <a:pt x="88" y="379"/>
                  </a:lnTo>
                  <a:lnTo>
                    <a:pt x="95" y="381"/>
                  </a:lnTo>
                  <a:lnTo>
                    <a:pt x="102" y="381"/>
                  </a:lnTo>
                  <a:lnTo>
                    <a:pt x="112" y="384"/>
                  </a:lnTo>
                  <a:lnTo>
                    <a:pt x="119" y="386"/>
                  </a:lnTo>
                  <a:lnTo>
                    <a:pt x="126" y="386"/>
                  </a:lnTo>
                  <a:lnTo>
                    <a:pt x="136" y="386"/>
                  </a:lnTo>
                  <a:lnTo>
                    <a:pt x="143" y="386"/>
                  </a:lnTo>
                  <a:lnTo>
                    <a:pt x="150" y="386"/>
                  </a:lnTo>
                  <a:lnTo>
                    <a:pt x="157" y="384"/>
                  </a:lnTo>
                  <a:lnTo>
                    <a:pt x="166" y="384"/>
                  </a:lnTo>
                  <a:lnTo>
                    <a:pt x="174" y="381"/>
                  </a:lnTo>
                  <a:lnTo>
                    <a:pt x="183" y="381"/>
                  </a:lnTo>
                  <a:lnTo>
                    <a:pt x="190" y="379"/>
                  </a:lnTo>
                  <a:lnTo>
                    <a:pt x="197" y="377"/>
                  </a:lnTo>
                  <a:lnTo>
                    <a:pt x="207" y="374"/>
                  </a:lnTo>
                  <a:lnTo>
                    <a:pt x="214" y="374"/>
                  </a:lnTo>
                  <a:lnTo>
                    <a:pt x="224" y="370"/>
                  </a:lnTo>
                  <a:lnTo>
                    <a:pt x="231" y="367"/>
                  </a:lnTo>
                  <a:lnTo>
                    <a:pt x="240" y="365"/>
                  </a:lnTo>
                  <a:lnTo>
                    <a:pt x="247" y="362"/>
                  </a:lnTo>
                  <a:lnTo>
                    <a:pt x="262" y="355"/>
                  </a:lnTo>
                  <a:lnTo>
                    <a:pt x="276" y="348"/>
                  </a:lnTo>
                  <a:lnTo>
                    <a:pt x="288" y="339"/>
                  </a:lnTo>
                  <a:lnTo>
                    <a:pt x="300" y="331"/>
                  </a:lnTo>
                  <a:lnTo>
                    <a:pt x="307" y="322"/>
                  </a:lnTo>
                  <a:lnTo>
                    <a:pt x="316" y="312"/>
                  </a:lnTo>
                  <a:lnTo>
                    <a:pt x="326" y="303"/>
                  </a:lnTo>
                  <a:lnTo>
                    <a:pt x="333" y="291"/>
                  </a:lnTo>
                  <a:lnTo>
                    <a:pt x="338" y="279"/>
                  </a:lnTo>
                  <a:lnTo>
                    <a:pt x="340" y="270"/>
                  </a:lnTo>
                  <a:lnTo>
                    <a:pt x="345" y="260"/>
                  </a:lnTo>
                  <a:lnTo>
                    <a:pt x="350" y="250"/>
                  </a:lnTo>
                  <a:lnTo>
                    <a:pt x="352" y="241"/>
                  </a:lnTo>
                  <a:lnTo>
                    <a:pt x="357" y="234"/>
                  </a:lnTo>
                  <a:lnTo>
                    <a:pt x="361" y="224"/>
                  </a:lnTo>
                  <a:lnTo>
                    <a:pt x="366" y="217"/>
                  </a:lnTo>
                  <a:lnTo>
                    <a:pt x="366" y="210"/>
                  </a:lnTo>
                  <a:lnTo>
                    <a:pt x="371" y="200"/>
                  </a:lnTo>
                  <a:lnTo>
                    <a:pt x="373" y="193"/>
                  </a:lnTo>
                  <a:lnTo>
                    <a:pt x="376" y="189"/>
                  </a:lnTo>
                  <a:lnTo>
                    <a:pt x="380" y="174"/>
                  </a:lnTo>
                  <a:lnTo>
                    <a:pt x="383" y="165"/>
                  </a:lnTo>
                  <a:lnTo>
                    <a:pt x="383" y="150"/>
                  </a:lnTo>
                  <a:lnTo>
                    <a:pt x="383" y="141"/>
                  </a:lnTo>
                  <a:lnTo>
                    <a:pt x="380" y="129"/>
                  </a:lnTo>
                  <a:lnTo>
                    <a:pt x="378" y="119"/>
                  </a:lnTo>
                  <a:lnTo>
                    <a:pt x="373" y="108"/>
                  </a:lnTo>
                  <a:lnTo>
                    <a:pt x="366" y="98"/>
                  </a:lnTo>
                  <a:lnTo>
                    <a:pt x="357" y="86"/>
                  </a:lnTo>
                  <a:lnTo>
                    <a:pt x="347" y="77"/>
                  </a:lnTo>
                  <a:lnTo>
                    <a:pt x="347" y="77"/>
                  </a:lnTo>
                  <a:close/>
                </a:path>
              </a:pathLst>
            </a:custGeom>
            <a:solidFill>
              <a:srgbClr val="FFB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103"/>
            <p:cNvSpPr>
              <a:spLocks/>
            </p:cNvSpPr>
            <p:nvPr/>
          </p:nvSpPr>
          <p:spPr bwMode="auto">
            <a:xfrm>
              <a:off x="4909" y="8954"/>
              <a:ext cx="2380" cy="2215"/>
            </a:xfrm>
            <a:custGeom>
              <a:avLst/>
              <a:gdLst/>
              <a:ahLst/>
              <a:cxnLst>
                <a:cxn ang="0">
                  <a:pos x="286" y="712"/>
                </a:cxn>
                <a:cxn ang="0">
                  <a:pos x="744" y="112"/>
                </a:cxn>
                <a:cxn ang="0">
                  <a:pos x="1018" y="5"/>
                </a:cxn>
                <a:cxn ang="0">
                  <a:pos x="1526" y="22"/>
                </a:cxn>
                <a:cxn ang="0">
                  <a:pos x="1921" y="129"/>
                </a:cxn>
                <a:cxn ang="0">
                  <a:pos x="2161" y="217"/>
                </a:cxn>
                <a:cxn ang="0">
                  <a:pos x="2320" y="441"/>
                </a:cxn>
                <a:cxn ang="0">
                  <a:pos x="2301" y="736"/>
                </a:cxn>
                <a:cxn ang="0">
                  <a:pos x="2320" y="1039"/>
                </a:cxn>
                <a:cxn ang="0">
                  <a:pos x="2370" y="1417"/>
                </a:cxn>
                <a:cxn ang="0">
                  <a:pos x="2356" y="1756"/>
                </a:cxn>
                <a:cxn ang="0">
                  <a:pos x="2054" y="1927"/>
                </a:cxn>
                <a:cxn ang="0">
                  <a:pos x="1683" y="2046"/>
                </a:cxn>
                <a:cxn ang="0">
                  <a:pos x="1386" y="2072"/>
                </a:cxn>
                <a:cxn ang="0">
                  <a:pos x="1065" y="2134"/>
                </a:cxn>
                <a:cxn ang="0">
                  <a:pos x="766" y="2189"/>
                </a:cxn>
                <a:cxn ang="0">
                  <a:pos x="307" y="2215"/>
                </a:cxn>
                <a:cxn ang="0">
                  <a:pos x="46" y="2115"/>
                </a:cxn>
                <a:cxn ang="0">
                  <a:pos x="79" y="1798"/>
                </a:cxn>
                <a:cxn ang="0">
                  <a:pos x="24" y="1522"/>
                </a:cxn>
                <a:cxn ang="0">
                  <a:pos x="8" y="1272"/>
                </a:cxn>
                <a:cxn ang="0">
                  <a:pos x="65" y="1491"/>
                </a:cxn>
                <a:cxn ang="0">
                  <a:pos x="233" y="1794"/>
                </a:cxn>
                <a:cxn ang="0">
                  <a:pos x="264" y="2032"/>
                </a:cxn>
                <a:cxn ang="0">
                  <a:pos x="186" y="1841"/>
                </a:cxn>
                <a:cxn ang="0">
                  <a:pos x="103" y="2110"/>
                </a:cxn>
                <a:cxn ang="0">
                  <a:pos x="433" y="2144"/>
                </a:cxn>
                <a:cxn ang="0">
                  <a:pos x="868" y="2127"/>
                </a:cxn>
                <a:cxn ang="0">
                  <a:pos x="1132" y="2051"/>
                </a:cxn>
                <a:cxn ang="0">
                  <a:pos x="1365" y="2001"/>
                </a:cxn>
                <a:cxn ang="0">
                  <a:pos x="1683" y="1956"/>
                </a:cxn>
                <a:cxn ang="0">
                  <a:pos x="1928" y="1891"/>
                </a:cxn>
                <a:cxn ang="0">
                  <a:pos x="2180" y="1822"/>
                </a:cxn>
                <a:cxn ang="0">
                  <a:pos x="2311" y="1610"/>
                </a:cxn>
                <a:cxn ang="0">
                  <a:pos x="2311" y="1296"/>
                </a:cxn>
                <a:cxn ang="0">
                  <a:pos x="2230" y="1046"/>
                </a:cxn>
                <a:cxn ang="0">
                  <a:pos x="2085" y="762"/>
                </a:cxn>
                <a:cxn ang="0">
                  <a:pos x="2192" y="567"/>
                </a:cxn>
                <a:cxn ang="0">
                  <a:pos x="2140" y="805"/>
                </a:cxn>
                <a:cxn ang="0">
                  <a:pos x="2240" y="762"/>
                </a:cxn>
                <a:cxn ang="0">
                  <a:pos x="2249" y="524"/>
                </a:cxn>
                <a:cxn ang="0">
                  <a:pos x="2092" y="453"/>
                </a:cxn>
                <a:cxn ang="0">
                  <a:pos x="1786" y="579"/>
                </a:cxn>
                <a:cxn ang="0">
                  <a:pos x="1391" y="708"/>
                </a:cxn>
                <a:cxn ang="0">
                  <a:pos x="1056" y="810"/>
                </a:cxn>
                <a:cxn ang="0">
                  <a:pos x="802" y="915"/>
                </a:cxn>
                <a:cxn ang="0">
                  <a:pos x="386" y="1046"/>
                </a:cxn>
                <a:cxn ang="0">
                  <a:pos x="200" y="1046"/>
                </a:cxn>
                <a:cxn ang="0">
                  <a:pos x="535" y="941"/>
                </a:cxn>
                <a:cxn ang="0">
                  <a:pos x="847" y="836"/>
                </a:cxn>
                <a:cxn ang="0">
                  <a:pos x="1272" y="662"/>
                </a:cxn>
                <a:cxn ang="0">
                  <a:pos x="1759" y="496"/>
                </a:cxn>
                <a:cxn ang="0">
                  <a:pos x="2016" y="431"/>
                </a:cxn>
                <a:cxn ang="0">
                  <a:pos x="2030" y="234"/>
                </a:cxn>
                <a:cxn ang="0">
                  <a:pos x="1767" y="165"/>
                </a:cxn>
                <a:cxn ang="0">
                  <a:pos x="1481" y="96"/>
                </a:cxn>
                <a:cxn ang="0">
                  <a:pos x="1141" y="55"/>
                </a:cxn>
                <a:cxn ang="0">
                  <a:pos x="861" y="103"/>
                </a:cxn>
                <a:cxn ang="0">
                  <a:pos x="630" y="355"/>
                </a:cxn>
                <a:cxn ang="0">
                  <a:pos x="409" y="658"/>
                </a:cxn>
                <a:cxn ang="0">
                  <a:pos x="167" y="974"/>
                </a:cxn>
                <a:cxn ang="0">
                  <a:pos x="0" y="1170"/>
                </a:cxn>
              </a:cxnLst>
              <a:rect l="0" t="0" r="r" b="b"/>
              <a:pathLst>
                <a:path w="2380" h="2215">
                  <a:moveTo>
                    <a:pt x="5" y="1144"/>
                  </a:moveTo>
                  <a:lnTo>
                    <a:pt x="5" y="1136"/>
                  </a:lnTo>
                  <a:lnTo>
                    <a:pt x="8" y="1132"/>
                  </a:lnTo>
                  <a:lnTo>
                    <a:pt x="10" y="1124"/>
                  </a:lnTo>
                  <a:lnTo>
                    <a:pt x="15" y="1117"/>
                  </a:lnTo>
                  <a:lnTo>
                    <a:pt x="19" y="1108"/>
                  </a:lnTo>
                  <a:lnTo>
                    <a:pt x="27" y="1096"/>
                  </a:lnTo>
                  <a:lnTo>
                    <a:pt x="34" y="1084"/>
                  </a:lnTo>
                  <a:lnTo>
                    <a:pt x="41" y="1072"/>
                  </a:lnTo>
                  <a:lnTo>
                    <a:pt x="50" y="1058"/>
                  </a:lnTo>
                  <a:lnTo>
                    <a:pt x="58" y="1043"/>
                  </a:lnTo>
                  <a:lnTo>
                    <a:pt x="67" y="1027"/>
                  </a:lnTo>
                  <a:lnTo>
                    <a:pt x="79" y="1013"/>
                  </a:lnTo>
                  <a:lnTo>
                    <a:pt x="91" y="993"/>
                  </a:lnTo>
                  <a:lnTo>
                    <a:pt x="103" y="977"/>
                  </a:lnTo>
                  <a:lnTo>
                    <a:pt x="115" y="958"/>
                  </a:lnTo>
                  <a:lnTo>
                    <a:pt x="131" y="939"/>
                  </a:lnTo>
                  <a:lnTo>
                    <a:pt x="143" y="917"/>
                  </a:lnTo>
                  <a:lnTo>
                    <a:pt x="157" y="898"/>
                  </a:lnTo>
                  <a:lnTo>
                    <a:pt x="172" y="874"/>
                  </a:lnTo>
                  <a:lnTo>
                    <a:pt x="186" y="855"/>
                  </a:lnTo>
                  <a:lnTo>
                    <a:pt x="203" y="832"/>
                  </a:lnTo>
                  <a:lnTo>
                    <a:pt x="219" y="808"/>
                  </a:lnTo>
                  <a:lnTo>
                    <a:pt x="236" y="784"/>
                  </a:lnTo>
                  <a:lnTo>
                    <a:pt x="252" y="762"/>
                  </a:lnTo>
                  <a:lnTo>
                    <a:pt x="269" y="736"/>
                  </a:lnTo>
                  <a:lnTo>
                    <a:pt x="286" y="712"/>
                  </a:lnTo>
                  <a:lnTo>
                    <a:pt x="305" y="689"/>
                  </a:lnTo>
                  <a:lnTo>
                    <a:pt x="321" y="665"/>
                  </a:lnTo>
                  <a:lnTo>
                    <a:pt x="340" y="639"/>
                  </a:lnTo>
                  <a:lnTo>
                    <a:pt x="359" y="615"/>
                  </a:lnTo>
                  <a:lnTo>
                    <a:pt x="376" y="589"/>
                  </a:lnTo>
                  <a:lnTo>
                    <a:pt x="395" y="567"/>
                  </a:lnTo>
                  <a:lnTo>
                    <a:pt x="412" y="539"/>
                  </a:lnTo>
                  <a:lnTo>
                    <a:pt x="431" y="515"/>
                  </a:lnTo>
                  <a:lnTo>
                    <a:pt x="450" y="491"/>
                  </a:lnTo>
                  <a:lnTo>
                    <a:pt x="469" y="465"/>
                  </a:lnTo>
                  <a:lnTo>
                    <a:pt x="485" y="441"/>
                  </a:lnTo>
                  <a:lnTo>
                    <a:pt x="504" y="415"/>
                  </a:lnTo>
                  <a:lnTo>
                    <a:pt x="523" y="391"/>
                  </a:lnTo>
                  <a:lnTo>
                    <a:pt x="542" y="370"/>
                  </a:lnTo>
                  <a:lnTo>
                    <a:pt x="559" y="346"/>
                  </a:lnTo>
                  <a:lnTo>
                    <a:pt x="576" y="324"/>
                  </a:lnTo>
                  <a:lnTo>
                    <a:pt x="592" y="300"/>
                  </a:lnTo>
                  <a:lnTo>
                    <a:pt x="611" y="281"/>
                  </a:lnTo>
                  <a:lnTo>
                    <a:pt x="626" y="258"/>
                  </a:lnTo>
                  <a:lnTo>
                    <a:pt x="642" y="239"/>
                  </a:lnTo>
                  <a:lnTo>
                    <a:pt x="659" y="217"/>
                  </a:lnTo>
                  <a:lnTo>
                    <a:pt x="676" y="200"/>
                  </a:lnTo>
                  <a:lnTo>
                    <a:pt x="690" y="179"/>
                  </a:lnTo>
                  <a:lnTo>
                    <a:pt x="704" y="162"/>
                  </a:lnTo>
                  <a:lnTo>
                    <a:pt x="718" y="146"/>
                  </a:lnTo>
                  <a:lnTo>
                    <a:pt x="733" y="129"/>
                  </a:lnTo>
                  <a:lnTo>
                    <a:pt x="744" y="112"/>
                  </a:lnTo>
                  <a:lnTo>
                    <a:pt x="759" y="100"/>
                  </a:lnTo>
                  <a:lnTo>
                    <a:pt x="771" y="86"/>
                  </a:lnTo>
                  <a:lnTo>
                    <a:pt x="783" y="77"/>
                  </a:lnTo>
                  <a:lnTo>
                    <a:pt x="792" y="65"/>
                  </a:lnTo>
                  <a:lnTo>
                    <a:pt x="804" y="55"/>
                  </a:lnTo>
                  <a:lnTo>
                    <a:pt x="811" y="46"/>
                  </a:lnTo>
                  <a:lnTo>
                    <a:pt x="821" y="38"/>
                  </a:lnTo>
                  <a:lnTo>
                    <a:pt x="828" y="31"/>
                  </a:lnTo>
                  <a:lnTo>
                    <a:pt x="837" y="27"/>
                  </a:lnTo>
                  <a:lnTo>
                    <a:pt x="842" y="22"/>
                  </a:lnTo>
                  <a:lnTo>
                    <a:pt x="849" y="22"/>
                  </a:lnTo>
                  <a:lnTo>
                    <a:pt x="854" y="19"/>
                  </a:lnTo>
                  <a:lnTo>
                    <a:pt x="859" y="17"/>
                  </a:lnTo>
                  <a:lnTo>
                    <a:pt x="866" y="17"/>
                  </a:lnTo>
                  <a:lnTo>
                    <a:pt x="873" y="15"/>
                  </a:lnTo>
                  <a:lnTo>
                    <a:pt x="880" y="15"/>
                  </a:lnTo>
                  <a:lnTo>
                    <a:pt x="889" y="12"/>
                  </a:lnTo>
                  <a:lnTo>
                    <a:pt x="899" y="10"/>
                  </a:lnTo>
                  <a:lnTo>
                    <a:pt x="911" y="10"/>
                  </a:lnTo>
                  <a:lnTo>
                    <a:pt x="920" y="8"/>
                  </a:lnTo>
                  <a:lnTo>
                    <a:pt x="932" y="8"/>
                  </a:lnTo>
                  <a:lnTo>
                    <a:pt x="944" y="5"/>
                  </a:lnTo>
                  <a:lnTo>
                    <a:pt x="958" y="5"/>
                  </a:lnTo>
                  <a:lnTo>
                    <a:pt x="970" y="5"/>
                  </a:lnTo>
                  <a:lnTo>
                    <a:pt x="987" y="5"/>
                  </a:lnTo>
                  <a:lnTo>
                    <a:pt x="1001" y="5"/>
                  </a:lnTo>
                  <a:lnTo>
                    <a:pt x="1018" y="5"/>
                  </a:lnTo>
                  <a:lnTo>
                    <a:pt x="1032" y="3"/>
                  </a:lnTo>
                  <a:lnTo>
                    <a:pt x="1046" y="3"/>
                  </a:lnTo>
                  <a:lnTo>
                    <a:pt x="1063" y="0"/>
                  </a:lnTo>
                  <a:lnTo>
                    <a:pt x="1082" y="0"/>
                  </a:lnTo>
                  <a:lnTo>
                    <a:pt x="1099" y="0"/>
                  </a:lnTo>
                  <a:lnTo>
                    <a:pt x="1115" y="0"/>
                  </a:lnTo>
                  <a:lnTo>
                    <a:pt x="1134" y="0"/>
                  </a:lnTo>
                  <a:lnTo>
                    <a:pt x="1153" y="0"/>
                  </a:lnTo>
                  <a:lnTo>
                    <a:pt x="1170" y="0"/>
                  </a:lnTo>
                  <a:lnTo>
                    <a:pt x="1189" y="0"/>
                  </a:lnTo>
                  <a:lnTo>
                    <a:pt x="1208" y="0"/>
                  </a:lnTo>
                  <a:lnTo>
                    <a:pt x="1229" y="3"/>
                  </a:lnTo>
                  <a:lnTo>
                    <a:pt x="1248" y="3"/>
                  </a:lnTo>
                  <a:lnTo>
                    <a:pt x="1267" y="5"/>
                  </a:lnTo>
                  <a:lnTo>
                    <a:pt x="1289" y="5"/>
                  </a:lnTo>
                  <a:lnTo>
                    <a:pt x="1310" y="8"/>
                  </a:lnTo>
                  <a:lnTo>
                    <a:pt x="1329" y="8"/>
                  </a:lnTo>
                  <a:lnTo>
                    <a:pt x="1348" y="8"/>
                  </a:lnTo>
                  <a:lnTo>
                    <a:pt x="1367" y="8"/>
                  </a:lnTo>
                  <a:lnTo>
                    <a:pt x="1389" y="10"/>
                  </a:lnTo>
                  <a:lnTo>
                    <a:pt x="1408" y="10"/>
                  </a:lnTo>
                  <a:lnTo>
                    <a:pt x="1429" y="12"/>
                  </a:lnTo>
                  <a:lnTo>
                    <a:pt x="1448" y="15"/>
                  </a:lnTo>
                  <a:lnTo>
                    <a:pt x="1469" y="17"/>
                  </a:lnTo>
                  <a:lnTo>
                    <a:pt x="1488" y="17"/>
                  </a:lnTo>
                  <a:lnTo>
                    <a:pt x="1507" y="22"/>
                  </a:lnTo>
                  <a:lnTo>
                    <a:pt x="1526" y="22"/>
                  </a:lnTo>
                  <a:lnTo>
                    <a:pt x="1546" y="24"/>
                  </a:lnTo>
                  <a:lnTo>
                    <a:pt x="1567" y="27"/>
                  </a:lnTo>
                  <a:lnTo>
                    <a:pt x="1586" y="29"/>
                  </a:lnTo>
                  <a:lnTo>
                    <a:pt x="1605" y="31"/>
                  </a:lnTo>
                  <a:lnTo>
                    <a:pt x="1624" y="36"/>
                  </a:lnTo>
                  <a:lnTo>
                    <a:pt x="1641" y="38"/>
                  </a:lnTo>
                  <a:lnTo>
                    <a:pt x="1657" y="41"/>
                  </a:lnTo>
                  <a:lnTo>
                    <a:pt x="1674" y="43"/>
                  </a:lnTo>
                  <a:lnTo>
                    <a:pt x="1693" y="48"/>
                  </a:lnTo>
                  <a:lnTo>
                    <a:pt x="1710" y="50"/>
                  </a:lnTo>
                  <a:lnTo>
                    <a:pt x="1726" y="53"/>
                  </a:lnTo>
                  <a:lnTo>
                    <a:pt x="1743" y="58"/>
                  </a:lnTo>
                  <a:lnTo>
                    <a:pt x="1759" y="62"/>
                  </a:lnTo>
                  <a:lnTo>
                    <a:pt x="1771" y="67"/>
                  </a:lnTo>
                  <a:lnTo>
                    <a:pt x="1786" y="69"/>
                  </a:lnTo>
                  <a:lnTo>
                    <a:pt x="1800" y="74"/>
                  </a:lnTo>
                  <a:lnTo>
                    <a:pt x="1814" y="79"/>
                  </a:lnTo>
                  <a:lnTo>
                    <a:pt x="1826" y="84"/>
                  </a:lnTo>
                  <a:lnTo>
                    <a:pt x="1838" y="89"/>
                  </a:lnTo>
                  <a:lnTo>
                    <a:pt x="1850" y="93"/>
                  </a:lnTo>
                  <a:lnTo>
                    <a:pt x="1862" y="100"/>
                  </a:lnTo>
                  <a:lnTo>
                    <a:pt x="1871" y="105"/>
                  </a:lnTo>
                  <a:lnTo>
                    <a:pt x="1881" y="110"/>
                  </a:lnTo>
                  <a:lnTo>
                    <a:pt x="1890" y="115"/>
                  </a:lnTo>
                  <a:lnTo>
                    <a:pt x="1902" y="119"/>
                  </a:lnTo>
                  <a:lnTo>
                    <a:pt x="1909" y="124"/>
                  </a:lnTo>
                  <a:lnTo>
                    <a:pt x="1921" y="129"/>
                  </a:lnTo>
                  <a:lnTo>
                    <a:pt x="1928" y="131"/>
                  </a:lnTo>
                  <a:lnTo>
                    <a:pt x="1940" y="139"/>
                  </a:lnTo>
                  <a:lnTo>
                    <a:pt x="1947" y="141"/>
                  </a:lnTo>
                  <a:lnTo>
                    <a:pt x="1959" y="146"/>
                  </a:lnTo>
                  <a:lnTo>
                    <a:pt x="1969" y="148"/>
                  </a:lnTo>
                  <a:lnTo>
                    <a:pt x="1978" y="153"/>
                  </a:lnTo>
                  <a:lnTo>
                    <a:pt x="1988" y="155"/>
                  </a:lnTo>
                  <a:lnTo>
                    <a:pt x="1997" y="160"/>
                  </a:lnTo>
                  <a:lnTo>
                    <a:pt x="2007" y="165"/>
                  </a:lnTo>
                  <a:lnTo>
                    <a:pt x="2016" y="169"/>
                  </a:lnTo>
                  <a:lnTo>
                    <a:pt x="2023" y="172"/>
                  </a:lnTo>
                  <a:lnTo>
                    <a:pt x="2033" y="174"/>
                  </a:lnTo>
                  <a:lnTo>
                    <a:pt x="2040" y="177"/>
                  </a:lnTo>
                  <a:lnTo>
                    <a:pt x="2049" y="179"/>
                  </a:lnTo>
                  <a:lnTo>
                    <a:pt x="2059" y="181"/>
                  </a:lnTo>
                  <a:lnTo>
                    <a:pt x="2066" y="186"/>
                  </a:lnTo>
                  <a:lnTo>
                    <a:pt x="2076" y="189"/>
                  </a:lnTo>
                  <a:lnTo>
                    <a:pt x="2085" y="191"/>
                  </a:lnTo>
                  <a:lnTo>
                    <a:pt x="2092" y="193"/>
                  </a:lnTo>
                  <a:lnTo>
                    <a:pt x="2099" y="196"/>
                  </a:lnTo>
                  <a:lnTo>
                    <a:pt x="2109" y="198"/>
                  </a:lnTo>
                  <a:lnTo>
                    <a:pt x="2116" y="200"/>
                  </a:lnTo>
                  <a:lnTo>
                    <a:pt x="2123" y="203"/>
                  </a:lnTo>
                  <a:lnTo>
                    <a:pt x="2130" y="208"/>
                  </a:lnTo>
                  <a:lnTo>
                    <a:pt x="2140" y="208"/>
                  </a:lnTo>
                  <a:lnTo>
                    <a:pt x="2147" y="212"/>
                  </a:lnTo>
                  <a:lnTo>
                    <a:pt x="2161" y="217"/>
                  </a:lnTo>
                  <a:lnTo>
                    <a:pt x="2175" y="222"/>
                  </a:lnTo>
                  <a:lnTo>
                    <a:pt x="2187" y="224"/>
                  </a:lnTo>
                  <a:lnTo>
                    <a:pt x="2202" y="229"/>
                  </a:lnTo>
                  <a:lnTo>
                    <a:pt x="2213" y="234"/>
                  </a:lnTo>
                  <a:lnTo>
                    <a:pt x="2225" y="239"/>
                  </a:lnTo>
                  <a:lnTo>
                    <a:pt x="2235" y="241"/>
                  </a:lnTo>
                  <a:lnTo>
                    <a:pt x="2247" y="248"/>
                  </a:lnTo>
                  <a:lnTo>
                    <a:pt x="2256" y="250"/>
                  </a:lnTo>
                  <a:lnTo>
                    <a:pt x="2266" y="255"/>
                  </a:lnTo>
                  <a:lnTo>
                    <a:pt x="2273" y="260"/>
                  </a:lnTo>
                  <a:lnTo>
                    <a:pt x="2282" y="267"/>
                  </a:lnTo>
                  <a:lnTo>
                    <a:pt x="2297" y="277"/>
                  </a:lnTo>
                  <a:lnTo>
                    <a:pt x="2309" y="291"/>
                  </a:lnTo>
                  <a:lnTo>
                    <a:pt x="2316" y="303"/>
                  </a:lnTo>
                  <a:lnTo>
                    <a:pt x="2323" y="320"/>
                  </a:lnTo>
                  <a:lnTo>
                    <a:pt x="2323" y="327"/>
                  </a:lnTo>
                  <a:lnTo>
                    <a:pt x="2325" y="336"/>
                  </a:lnTo>
                  <a:lnTo>
                    <a:pt x="2328" y="346"/>
                  </a:lnTo>
                  <a:lnTo>
                    <a:pt x="2328" y="355"/>
                  </a:lnTo>
                  <a:lnTo>
                    <a:pt x="2328" y="365"/>
                  </a:lnTo>
                  <a:lnTo>
                    <a:pt x="2328" y="374"/>
                  </a:lnTo>
                  <a:lnTo>
                    <a:pt x="2328" y="386"/>
                  </a:lnTo>
                  <a:lnTo>
                    <a:pt x="2328" y="396"/>
                  </a:lnTo>
                  <a:lnTo>
                    <a:pt x="2323" y="408"/>
                  </a:lnTo>
                  <a:lnTo>
                    <a:pt x="2323" y="417"/>
                  </a:lnTo>
                  <a:lnTo>
                    <a:pt x="2320" y="429"/>
                  </a:lnTo>
                  <a:lnTo>
                    <a:pt x="2320" y="441"/>
                  </a:lnTo>
                  <a:lnTo>
                    <a:pt x="2318" y="450"/>
                  </a:lnTo>
                  <a:lnTo>
                    <a:pt x="2318" y="462"/>
                  </a:lnTo>
                  <a:lnTo>
                    <a:pt x="2313" y="474"/>
                  </a:lnTo>
                  <a:lnTo>
                    <a:pt x="2313" y="486"/>
                  </a:lnTo>
                  <a:lnTo>
                    <a:pt x="2311" y="496"/>
                  </a:lnTo>
                  <a:lnTo>
                    <a:pt x="2309" y="508"/>
                  </a:lnTo>
                  <a:lnTo>
                    <a:pt x="2306" y="520"/>
                  </a:lnTo>
                  <a:lnTo>
                    <a:pt x="2304" y="531"/>
                  </a:lnTo>
                  <a:lnTo>
                    <a:pt x="2301" y="541"/>
                  </a:lnTo>
                  <a:lnTo>
                    <a:pt x="2301" y="553"/>
                  </a:lnTo>
                  <a:lnTo>
                    <a:pt x="2301" y="562"/>
                  </a:lnTo>
                  <a:lnTo>
                    <a:pt x="2301" y="574"/>
                  </a:lnTo>
                  <a:lnTo>
                    <a:pt x="2299" y="584"/>
                  </a:lnTo>
                  <a:lnTo>
                    <a:pt x="2299" y="593"/>
                  </a:lnTo>
                  <a:lnTo>
                    <a:pt x="2301" y="603"/>
                  </a:lnTo>
                  <a:lnTo>
                    <a:pt x="2301" y="612"/>
                  </a:lnTo>
                  <a:lnTo>
                    <a:pt x="2301" y="622"/>
                  </a:lnTo>
                  <a:lnTo>
                    <a:pt x="2304" y="631"/>
                  </a:lnTo>
                  <a:lnTo>
                    <a:pt x="2304" y="641"/>
                  </a:lnTo>
                  <a:lnTo>
                    <a:pt x="2304" y="651"/>
                  </a:lnTo>
                  <a:lnTo>
                    <a:pt x="2304" y="662"/>
                  </a:lnTo>
                  <a:lnTo>
                    <a:pt x="2304" y="674"/>
                  </a:lnTo>
                  <a:lnTo>
                    <a:pt x="2304" y="689"/>
                  </a:lnTo>
                  <a:lnTo>
                    <a:pt x="2304" y="701"/>
                  </a:lnTo>
                  <a:lnTo>
                    <a:pt x="2304" y="712"/>
                  </a:lnTo>
                  <a:lnTo>
                    <a:pt x="2304" y="724"/>
                  </a:lnTo>
                  <a:lnTo>
                    <a:pt x="2301" y="736"/>
                  </a:lnTo>
                  <a:lnTo>
                    <a:pt x="2301" y="751"/>
                  </a:lnTo>
                  <a:lnTo>
                    <a:pt x="2301" y="765"/>
                  </a:lnTo>
                  <a:lnTo>
                    <a:pt x="2301" y="779"/>
                  </a:lnTo>
                  <a:lnTo>
                    <a:pt x="2301" y="793"/>
                  </a:lnTo>
                  <a:lnTo>
                    <a:pt x="2301" y="808"/>
                  </a:lnTo>
                  <a:lnTo>
                    <a:pt x="2299" y="820"/>
                  </a:lnTo>
                  <a:lnTo>
                    <a:pt x="2299" y="834"/>
                  </a:lnTo>
                  <a:lnTo>
                    <a:pt x="2297" y="846"/>
                  </a:lnTo>
                  <a:lnTo>
                    <a:pt x="2297" y="860"/>
                  </a:lnTo>
                  <a:lnTo>
                    <a:pt x="2297" y="872"/>
                  </a:lnTo>
                  <a:lnTo>
                    <a:pt x="2297" y="884"/>
                  </a:lnTo>
                  <a:lnTo>
                    <a:pt x="2297" y="898"/>
                  </a:lnTo>
                  <a:lnTo>
                    <a:pt x="2297" y="910"/>
                  </a:lnTo>
                  <a:lnTo>
                    <a:pt x="2297" y="922"/>
                  </a:lnTo>
                  <a:lnTo>
                    <a:pt x="2297" y="934"/>
                  </a:lnTo>
                  <a:lnTo>
                    <a:pt x="2299" y="943"/>
                  </a:lnTo>
                  <a:lnTo>
                    <a:pt x="2301" y="953"/>
                  </a:lnTo>
                  <a:lnTo>
                    <a:pt x="2301" y="963"/>
                  </a:lnTo>
                  <a:lnTo>
                    <a:pt x="2304" y="972"/>
                  </a:lnTo>
                  <a:lnTo>
                    <a:pt x="2304" y="979"/>
                  </a:lnTo>
                  <a:lnTo>
                    <a:pt x="2309" y="989"/>
                  </a:lnTo>
                  <a:lnTo>
                    <a:pt x="2311" y="996"/>
                  </a:lnTo>
                  <a:lnTo>
                    <a:pt x="2313" y="1005"/>
                  </a:lnTo>
                  <a:lnTo>
                    <a:pt x="2313" y="1013"/>
                  </a:lnTo>
                  <a:lnTo>
                    <a:pt x="2316" y="1020"/>
                  </a:lnTo>
                  <a:lnTo>
                    <a:pt x="2318" y="1029"/>
                  </a:lnTo>
                  <a:lnTo>
                    <a:pt x="2320" y="1039"/>
                  </a:lnTo>
                  <a:lnTo>
                    <a:pt x="2320" y="1046"/>
                  </a:lnTo>
                  <a:lnTo>
                    <a:pt x="2323" y="1058"/>
                  </a:lnTo>
                  <a:lnTo>
                    <a:pt x="2323" y="1067"/>
                  </a:lnTo>
                  <a:lnTo>
                    <a:pt x="2328" y="1079"/>
                  </a:lnTo>
                  <a:lnTo>
                    <a:pt x="2328" y="1089"/>
                  </a:lnTo>
                  <a:lnTo>
                    <a:pt x="2330" y="1101"/>
                  </a:lnTo>
                  <a:lnTo>
                    <a:pt x="2332" y="1115"/>
                  </a:lnTo>
                  <a:lnTo>
                    <a:pt x="2335" y="1127"/>
                  </a:lnTo>
                  <a:lnTo>
                    <a:pt x="2337" y="1141"/>
                  </a:lnTo>
                  <a:lnTo>
                    <a:pt x="2339" y="1153"/>
                  </a:lnTo>
                  <a:lnTo>
                    <a:pt x="2339" y="1167"/>
                  </a:lnTo>
                  <a:lnTo>
                    <a:pt x="2344" y="1182"/>
                  </a:lnTo>
                  <a:lnTo>
                    <a:pt x="2344" y="1196"/>
                  </a:lnTo>
                  <a:lnTo>
                    <a:pt x="2347" y="1210"/>
                  </a:lnTo>
                  <a:lnTo>
                    <a:pt x="2349" y="1227"/>
                  </a:lnTo>
                  <a:lnTo>
                    <a:pt x="2351" y="1241"/>
                  </a:lnTo>
                  <a:lnTo>
                    <a:pt x="2354" y="1255"/>
                  </a:lnTo>
                  <a:lnTo>
                    <a:pt x="2354" y="1272"/>
                  </a:lnTo>
                  <a:lnTo>
                    <a:pt x="2356" y="1289"/>
                  </a:lnTo>
                  <a:lnTo>
                    <a:pt x="2358" y="1305"/>
                  </a:lnTo>
                  <a:lnTo>
                    <a:pt x="2361" y="1320"/>
                  </a:lnTo>
                  <a:lnTo>
                    <a:pt x="2363" y="1336"/>
                  </a:lnTo>
                  <a:lnTo>
                    <a:pt x="2363" y="1353"/>
                  </a:lnTo>
                  <a:lnTo>
                    <a:pt x="2366" y="1370"/>
                  </a:lnTo>
                  <a:lnTo>
                    <a:pt x="2366" y="1384"/>
                  </a:lnTo>
                  <a:lnTo>
                    <a:pt x="2368" y="1401"/>
                  </a:lnTo>
                  <a:lnTo>
                    <a:pt x="2370" y="1417"/>
                  </a:lnTo>
                  <a:lnTo>
                    <a:pt x="2370" y="1434"/>
                  </a:lnTo>
                  <a:lnTo>
                    <a:pt x="2373" y="1448"/>
                  </a:lnTo>
                  <a:lnTo>
                    <a:pt x="2373" y="1465"/>
                  </a:lnTo>
                  <a:lnTo>
                    <a:pt x="2375" y="1479"/>
                  </a:lnTo>
                  <a:lnTo>
                    <a:pt x="2377" y="1496"/>
                  </a:lnTo>
                  <a:lnTo>
                    <a:pt x="2377" y="1510"/>
                  </a:lnTo>
                  <a:lnTo>
                    <a:pt x="2377" y="1525"/>
                  </a:lnTo>
                  <a:lnTo>
                    <a:pt x="2377" y="1541"/>
                  </a:lnTo>
                  <a:lnTo>
                    <a:pt x="2380" y="1556"/>
                  </a:lnTo>
                  <a:lnTo>
                    <a:pt x="2380" y="1570"/>
                  </a:lnTo>
                  <a:lnTo>
                    <a:pt x="2380" y="1584"/>
                  </a:lnTo>
                  <a:lnTo>
                    <a:pt x="2380" y="1596"/>
                  </a:lnTo>
                  <a:lnTo>
                    <a:pt x="2380" y="1610"/>
                  </a:lnTo>
                  <a:lnTo>
                    <a:pt x="2380" y="1622"/>
                  </a:lnTo>
                  <a:lnTo>
                    <a:pt x="2380" y="1634"/>
                  </a:lnTo>
                  <a:lnTo>
                    <a:pt x="2377" y="1646"/>
                  </a:lnTo>
                  <a:lnTo>
                    <a:pt x="2377" y="1660"/>
                  </a:lnTo>
                  <a:lnTo>
                    <a:pt x="2377" y="1670"/>
                  </a:lnTo>
                  <a:lnTo>
                    <a:pt x="2377" y="1679"/>
                  </a:lnTo>
                  <a:lnTo>
                    <a:pt x="2375" y="1689"/>
                  </a:lnTo>
                  <a:lnTo>
                    <a:pt x="2375" y="1701"/>
                  </a:lnTo>
                  <a:lnTo>
                    <a:pt x="2373" y="1708"/>
                  </a:lnTo>
                  <a:lnTo>
                    <a:pt x="2370" y="1717"/>
                  </a:lnTo>
                  <a:lnTo>
                    <a:pt x="2368" y="1725"/>
                  </a:lnTo>
                  <a:lnTo>
                    <a:pt x="2366" y="1732"/>
                  </a:lnTo>
                  <a:lnTo>
                    <a:pt x="2361" y="1744"/>
                  </a:lnTo>
                  <a:lnTo>
                    <a:pt x="2356" y="1756"/>
                  </a:lnTo>
                  <a:lnTo>
                    <a:pt x="2349" y="1760"/>
                  </a:lnTo>
                  <a:lnTo>
                    <a:pt x="2339" y="1770"/>
                  </a:lnTo>
                  <a:lnTo>
                    <a:pt x="2328" y="1779"/>
                  </a:lnTo>
                  <a:lnTo>
                    <a:pt x="2313" y="1791"/>
                  </a:lnTo>
                  <a:lnTo>
                    <a:pt x="2306" y="1794"/>
                  </a:lnTo>
                  <a:lnTo>
                    <a:pt x="2297" y="1801"/>
                  </a:lnTo>
                  <a:lnTo>
                    <a:pt x="2290" y="1806"/>
                  </a:lnTo>
                  <a:lnTo>
                    <a:pt x="2282" y="1810"/>
                  </a:lnTo>
                  <a:lnTo>
                    <a:pt x="2273" y="1817"/>
                  </a:lnTo>
                  <a:lnTo>
                    <a:pt x="2261" y="1825"/>
                  </a:lnTo>
                  <a:lnTo>
                    <a:pt x="2251" y="1829"/>
                  </a:lnTo>
                  <a:lnTo>
                    <a:pt x="2242" y="1837"/>
                  </a:lnTo>
                  <a:lnTo>
                    <a:pt x="2230" y="1841"/>
                  </a:lnTo>
                  <a:lnTo>
                    <a:pt x="2221" y="1846"/>
                  </a:lnTo>
                  <a:lnTo>
                    <a:pt x="2209" y="1853"/>
                  </a:lnTo>
                  <a:lnTo>
                    <a:pt x="2197" y="1860"/>
                  </a:lnTo>
                  <a:lnTo>
                    <a:pt x="2185" y="1865"/>
                  </a:lnTo>
                  <a:lnTo>
                    <a:pt x="2173" y="1872"/>
                  </a:lnTo>
                  <a:lnTo>
                    <a:pt x="2161" y="1877"/>
                  </a:lnTo>
                  <a:lnTo>
                    <a:pt x="2147" y="1884"/>
                  </a:lnTo>
                  <a:lnTo>
                    <a:pt x="2135" y="1889"/>
                  </a:lnTo>
                  <a:lnTo>
                    <a:pt x="2121" y="1896"/>
                  </a:lnTo>
                  <a:lnTo>
                    <a:pt x="2109" y="1903"/>
                  </a:lnTo>
                  <a:lnTo>
                    <a:pt x="2095" y="1908"/>
                  </a:lnTo>
                  <a:lnTo>
                    <a:pt x="2083" y="1915"/>
                  </a:lnTo>
                  <a:lnTo>
                    <a:pt x="2068" y="1922"/>
                  </a:lnTo>
                  <a:lnTo>
                    <a:pt x="2054" y="1927"/>
                  </a:lnTo>
                  <a:lnTo>
                    <a:pt x="2042" y="1934"/>
                  </a:lnTo>
                  <a:lnTo>
                    <a:pt x="2026" y="1939"/>
                  </a:lnTo>
                  <a:lnTo>
                    <a:pt x="2014" y="1946"/>
                  </a:lnTo>
                  <a:lnTo>
                    <a:pt x="1997" y="1948"/>
                  </a:lnTo>
                  <a:lnTo>
                    <a:pt x="1983" y="1956"/>
                  </a:lnTo>
                  <a:lnTo>
                    <a:pt x="1969" y="1963"/>
                  </a:lnTo>
                  <a:lnTo>
                    <a:pt x="1954" y="1968"/>
                  </a:lnTo>
                  <a:lnTo>
                    <a:pt x="1940" y="1972"/>
                  </a:lnTo>
                  <a:lnTo>
                    <a:pt x="1926" y="1979"/>
                  </a:lnTo>
                  <a:lnTo>
                    <a:pt x="1912" y="1984"/>
                  </a:lnTo>
                  <a:lnTo>
                    <a:pt x="1897" y="1989"/>
                  </a:lnTo>
                  <a:lnTo>
                    <a:pt x="1883" y="1994"/>
                  </a:lnTo>
                  <a:lnTo>
                    <a:pt x="1869" y="1998"/>
                  </a:lnTo>
                  <a:lnTo>
                    <a:pt x="1855" y="2003"/>
                  </a:lnTo>
                  <a:lnTo>
                    <a:pt x="1840" y="2008"/>
                  </a:lnTo>
                  <a:lnTo>
                    <a:pt x="1826" y="2010"/>
                  </a:lnTo>
                  <a:lnTo>
                    <a:pt x="1814" y="2018"/>
                  </a:lnTo>
                  <a:lnTo>
                    <a:pt x="1797" y="2020"/>
                  </a:lnTo>
                  <a:lnTo>
                    <a:pt x="1786" y="2025"/>
                  </a:lnTo>
                  <a:lnTo>
                    <a:pt x="1771" y="2027"/>
                  </a:lnTo>
                  <a:lnTo>
                    <a:pt x="1759" y="2029"/>
                  </a:lnTo>
                  <a:lnTo>
                    <a:pt x="1745" y="2034"/>
                  </a:lnTo>
                  <a:lnTo>
                    <a:pt x="1733" y="2037"/>
                  </a:lnTo>
                  <a:lnTo>
                    <a:pt x="1719" y="2039"/>
                  </a:lnTo>
                  <a:lnTo>
                    <a:pt x="1707" y="2044"/>
                  </a:lnTo>
                  <a:lnTo>
                    <a:pt x="1695" y="2044"/>
                  </a:lnTo>
                  <a:lnTo>
                    <a:pt x="1683" y="2046"/>
                  </a:lnTo>
                  <a:lnTo>
                    <a:pt x="1669" y="2046"/>
                  </a:lnTo>
                  <a:lnTo>
                    <a:pt x="1662" y="2051"/>
                  </a:lnTo>
                  <a:lnTo>
                    <a:pt x="1648" y="2051"/>
                  </a:lnTo>
                  <a:lnTo>
                    <a:pt x="1638" y="2051"/>
                  </a:lnTo>
                  <a:lnTo>
                    <a:pt x="1629" y="2051"/>
                  </a:lnTo>
                  <a:lnTo>
                    <a:pt x="1619" y="2053"/>
                  </a:lnTo>
                  <a:lnTo>
                    <a:pt x="1607" y="2053"/>
                  </a:lnTo>
                  <a:lnTo>
                    <a:pt x="1598" y="2053"/>
                  </a:lnTo>
                  <a:lnTo>
                    <a:pt x="1588" y="2053"/>
                  </a:lnTo>
                  <a:lnTo>
                    <a:pt x="1579" y="2053"/>
                  </a:lnTo>
                  <a:lnTo>
                    <a:pt x="1567" y="2053"/>
                  </a:lnTo>
                  <a:lnTo>
                    <a:pt x="1557" y="2053"/>
                  </a:lnTo>
                  <a:lnTo>
                    <a:pt x="1546" y="2053"/>
                  </a:lnTo>
                  <a:lnTo>
                    <a:pt x="1536" y="2056"/>
                  </a:lnTo>
                  <a:lnTo>
                    <a:pt x="1524" y="2056"/>
                  </a:lnTo>
                  <a:lnTo>
                    <a:pt x="1512" y="2056"/>
                  </a:lnTo>
                  <a:lnTo>
                    <a:pt x="1500" y="2056"/>
                  </a:lnTo>
                  <a:lnTo>
                    <a:pt x="1491" y="2058"/>
                  </a:lnTo>
                  <a:lnTo>
                    <a:pt x="1479" y="2060"/>
                  </a:lnTo>
                  <a:lnTo>
                    <a:pt x="1467" y="2060"/>
                  </a:lnTo>
                  <a:lnTo>
                    <a:pt x="1458" y="2063"/>
                  </a:lnTo>
                  <a:lnTo>
                    <a:pt x="1446" y="2065"/>
                  </a:lnTo>
                  <a:lnTo>
                    <a:pt x="1434" y="2065"/>
                  </a:lnTo>
                  <a:lnTo>
                    <a:pt x="1422" y="2068"/>
                  </a:lnTo>
                  <a:lnTo>
                    <a:pt x="1410" y="2068"/>
                  </a:lnTo>
                  <a:lnTo>
                    <a:pt x="1398" y="2070"/>
                  </a:lnTo>
                  <a:lnTo>
                    <a:pt x="1386" y="2072"/>
                  </a:lnTo>
                  <a:lnTo>
                    <a:pt x="1374" y="2075"/>
                  </a:lnTo>
                  <a:lnTo>
                    <a:pt x="1362" y="2077"/>
                  </a:lnTo>
                  <a:lnTo>
                    <a:pt x="1351" y="2079"/>
                  </a:lnTo>
                  <a:lnTo>
                    <a:pt x="1339" y="2079"/>
                  </a:lnTo>
                  <a:lnTo>
                    <a:pt x="1327" y="2084"/>
                  </a:lnTo>
                  <a:lnTo>
                    <a:pt x="1315" y="2084"/>
                  </a:lnTo>
                  <a:lnTo>
                    <a:pt x="1303" y="2087"/>
                  </a:lnTo>
                  <a:lnTo>
                    <a:pt x="1291" y="2089"/>
                  </a:lnTo>
                  <a:lnTo>
                    <a:pt x="1279" y="2091"/>
                  </a:lnTo>
                  <a:lnTo>
                    <a:pt x="1265" y="2094"/>
                  </a:lnTo>
                  <a:lnTo>
                    <a:pt x="1256" y="2096"/>
                  </a:lnTo>
                  <a:lnTo>
                    <a:pt x="1244" y="2099"/>
                  </a:lnTo>
                  <a:lnTo>
                    <a:pt x="1229" y="2101"/>
                  </a:lnTo>
                  <a:lnTo>
                    <a:pt x="1217" y="2103"/>
                  </a:lnTo>
                  <a:lnTo>
                    <a:pt x="1206" y="2106"/>
                  </a:lnTo>
                  <a:lnTo>
                    <a:pt x="1194" y="2106"/>
                  </a:lnTo>
                  <a:lnTo>
                    <a:pt x="1182" y="2110"/>
                  </a:lnTo>
                  <a:lnTo>
                    <a:pt x="1170" y="2113"/>
                  </a:lnTo>
                  <a:lnTo>
                    <a:pt x="1158" y="2115"/>
                  </a:lnTo>
                  <a:lnTo>
                    <a:pt x="1146" y="2118"/>
                  </a:lnTo>
                  <a:lnTo>
                    <a:pt x="1134" y="2120"/>
                  </a:lnTo>
                  <a:lnTo>
                    <a:pt x="1122" y="2122"/>
                  </a:lnTo>
                  <a:lnTo>
                    <a:pt x="1113" y="2125"/>
                  </a:lnTo>
                  <a:lnTo>
                    <a:pt x="1099" y="2125"/>
                  </a:lnTo>
                  <a:lnTo>
                    <a:pt x="1089" y="2129"/>
                  </a:lnTo>
                  <a:lnTo>
                    <a:pt x="1077" y="2132"/>
                  </a:lnTo>
                  <a:lnTo>
                    <a:pt x="1065" y="2134"/>
                  </a:lnTo>
                  <a:lnTo>
                    <a:pt x="1053" y="2137"/>
                  </a:lnTo>
                  <a:lnTo>
                    <a:pt x="1044" y="2139"/>
                  </a:lnTo>
                  <a:lnTo>
                    <a:pt x="1032" y="2141"/>
                  </a:lnTo>
                  <a:lnTo>
                    <a:pt x="1020" y="2146"/>
                  </a:lnTo>
                  <a:lnTo>
                    <a:pt x="1011" y="2146"/>
                  </a:lnTo>
                  <a:lnTo>
                    <a:pt x="1001" y="2149"/>
                  </a:lnTo>
                  <a:lnTo>
                    <a:pt x="989" y="2151"/>
                  </a:lnTo>
                  <a:lnTo>
                    <a:pt x="980" y="2156"/>
                  </a:lnTo>
                  <a:lnTo>
                    <a:pt x="970" y="2156"/>
                  </a:lnTo>
                  <a:lnTo>
                    <a:pt x="961" y="2158"/>
                  </a:lnTo>
                  <a:lnTo>
                    <a:pt x="949" y="2160"/>
                  </a:lnTo>
                  <a:lnTo>
                    <a:pt x="939" y="2163"/>
                  </a:lnTo>
                  <a:lnTo>
                    <a:pt x="930" y="2165"/>
                  </a:lnTo>
                  <a:lnTo>
                    <a:pt x="920" y="2168"/>
                  </a:lnTo>
                  <a:lnTo>
                    <a:pt x="913" y="2170"/>
                  </a:lnTo>
                  <a:lnTo>
                    <a:pt x="904" y="2172"/>
                  </a:lnTo>
                  <a:lnTo>
                    <a:pt x="892" y="2172"/>
                  </a:lnTo>
                  <a:lnTo>
                    <a:pt x="882" y="2175"/>
                  </a:lnTo>
                  <a:lnTo>
                    <a:pt x="873" y="2177"/>
                  </a:lnTo>
                  <a:lnTo>
                    <a:pt x="861" y="2179"/>
                  </a:lnTo>
                  <a:lnTo>
                    <a:pt x="849" y="2179"/>
                  </a:lnTo>
                  <a:lnTo>
                    <a:pt x="837" y="2182"/>
                  </a:lnTo>
                  <a:lnTo>
                    <a:pt x="823" y="2184"/>
                  </a:lnTo>
                  <a:lnTo>
                    <a:pt x="811" y="2187"/>
                  </a:lnTo>
                  <a:lnTo>
                    <a:pt x="794" y="2187"/>
                  </a:lnTo>
                  <a:lnTo>
                    <a:pt x="783" y="2189"/>
                  </a:lnTo>
                  <a:lnTo>
                    <a:pt x="766" y="2189"/>
                  </a:lnTo>
                  <a:lnTo>
                    <a:pt x="752" y="2191"/>
                  </a:lnTo>
                  <a:lnTo>
                    <a:pt x="735" y="2194"/>
                  </a:lnTo>
                  <a:lnTo>
                    <a:pt x="721" y="2194"/>
                  </a:lnTo>
                  <a:lnTo>
                    <a:pt x="704" y="2196"/>
                  </a:lnTo>
                  <a:lnTo>
                    <a:pt x="690" y="2199"/>
                  </a:lnTo>
                  <a:lnTo>
                    <a:pt x="671" y="2199"/>
                  </a:lnTo>
                  <a:lnTo>
                    <a:pt x="654" y="2201"/>
                  </a:lnTo>
                  <a:lnTo>
                    <a:pt x="638" y="2201"/>
                  </a:lnTo>
                  <a:lnTo>
                    <a:pt x="621" y="2203"/>
                  </a:lnTo>
                  <a:lnTo>
                    <a:pt x="602" y="2206"/>
                  </a:lnTo>
                  <a:lnTo>
                    <a:pt x="585" y="2206"/>
                  </a:lnTo>
                  <a:lnTo>
                    <a:pt x="569" y="2208"/>
                  </a:lnTo>
                  <a:lnTo>
                    <a:pt x="552" y="2208"/>
                  </a:lnTo>
                  <a:lnTo>
                    <a:pt x="533" y="2208"/>
                  </a:lnTo>
                  <a:lnTo>
                    <a:pt x="514" y="2210"/>
                  </a:lnTo>
                  <a:lnTo>
                    <a:pt x="497" y="2210"/>
                  </a:lnTo>
                  <a:lnTo>
                    <a:pt x="481" y="2210"/>
                  </a:lnTo>
                  <a:lnTo>
                    <a:pt x="462" y="2210"/>
                  </a:lnTo>
                  <a:lnTo>
                    <a:pt x="445" y="2213"/>
                  </a:lnTo>
                  <a:lnTo>
                    <a:pt x="426" y="2215"/>
                  </a:lnTo>
                  <a:lnTo>
                    <a:pt x="409" y="2215"/>
                  </a:lnTo>
                  <a:lnTo>
                    <a:pt x="393" y="2215"/>
                  </a:lnTo>
                  <a:lnTo>
                    <a:pt x="374" y="2215"/>
                  </a:lnTo>
                  <a:lnTo>
                    <a:pt x="357" y="2215"/>
                  </a:lnTo>
                  <a:lnTo>
                    <a:pt x="340" y="2215"/>
                  </a:lnTo>
                  <a:lnTo>
                    <a:pt x="324" y="2215"/>
                  </a:lnTo>
                  <a:lnTo>
                    <a:pt x="307" y="2215"/>
                  </a:lnTo>
                  <a:lnTo>
                    <a:pt x="290" y="2215"/>
                  </a:lnTo>
                  <a:lnTo>
                    <a:pt x="276" y="2215"/>
                  </a:lnTo>
                  <a:lnTo>
                    <a:pt x="260" y="2213"/>
                  </a:lnTo>
                  <a:lnTo>
                    <a:pt x="245" y="2213"/>
                  </a:lnTo>
                  <a:lnTo>
                    <a:pt x="229" y="2210"/>
                  </a:lnTo>
                  <a:lnTo>
                    <a:pt x="217" y="2210"/>
                  </a:lnTo>
                  <a:lnTo>
                    <a:pt x="200" y="2210"/>
                  </a:lnTo>
                  <a:lnTo>
                    <a:pt x="188" y="2208"/>
                  </a:lnTo>
                  <a:lnTo>
                    <a:pt x="176" y="2208"/>
                  </a:lnTo>
                  <a:lnTo>
                    <a:pt x="164" y="2208"/>
                  </a:lnTo>
                  <a:lnTo>
                    <a:pt x="150" y="2206"/>
                  </a:lnTo>
                  <a:lnTo>
                    <a:pt x="138" y="2203"/>
                  </a:lnTo>
                  <a:lnTo>
                    <a:pt x="129" y="2201"/>
                  </a:lnTo>
                  <a:lnTo>
                    <a:pt x="119" y="2201"/>
                  </a:lnTo>
                  <a:lnTo>
                    <a:pt x="110" y="2199"/>
                  </a:lnTo>
                  <a:lnTo>
                    <a:pt x="100" y="2196"/>
                  </a:lnTo>
                  <a:lnTo>
                    <a:pt x="93" y="2194"/>
                  </a:lnTo>
                  <a:lnTo>
                    <a:pt x="86" y="2191"/>
                  </a:lnTo>
                  <a:lnTo>
                    <a:pt x="72" y="2184"/>
                  </a:lnTo>
                  <a:lnTo>
                    <a:pt x="62" y="2179"/>
                  </a:lnTo>
                  <a:lnTo>
                    <a:pt x="55" y="2172"/>
                  </a:lnTo>
                  <a:lnTo>
                    <a:pt x="53" y="2168"/>
                  </a:lnTo>
                  <a:lnTo>
                    <a:pt x="50" y="2158"/>
                  </a:lnTo>
                  <a:lnTo>
                    <a:pt x="48" y="2149"/>
                  </a:lnTo>
                  <a:lnTo>
                    <a:pt x="46" y="2139"/>
                  </a:lnTo>
                  <a:lnTo>
                    <a:pt x="46" y="2129"/>
                  </a:lnTo>
                  <a:lnTo>
                    <a:pt x="46" y="2115"/>
                  </a:lnTo>
                  <a:lnTo>
                    <a:pt x="46" y="2106"/>
                  </a:lnTo>
                  <a:lnTo>
                    <a:pt x="48" y="2094"/>
                  </a:lnTo>
                  <a:lnTo>
                    <a:pt x="50" y="2082"/>
                  </a:lnTo>
                  <a:lnTo>
                    <a:pt x="50" y="2068"/>
                  </a:lnTo>
                  <a:lnTo>
                    <a:pt x="53" y="2056"/>
                  </a:lnTo>
                  <a:lnTo>
                    <a:pt x="55" y="2041"/>
                  </a:lnTo>
                  <a:lnTo>
                    <a:pt x="60" y="2029"/>
                  </a:lnTo>
                  <a:lnTo>
                    <a:pt x="60" y="2015"/>
                  </a:lnTo>
                  <a:lnTo>
                    <a:pt x="62" y="2001"/>
                  </a:lnTo>
                  <a:lnTo>
                    <a:pt x="67" y="1987"/>
                  </a:lnTo>
                  <a:lnTo>
                    <a:pt x="69" y="1975"/>
                  </a:lnTo>
                  <a:lnTo>
                    <a:pt x="72" y="1963"/>
                  </a:lnTo>
                  <a:lnTo>
                    <a:pt x="74" y="1948"/>
                  </a:lnTo>
                  <a:lnTo>
                    <a:pt x="77" y="1934"/>
                  </a:lnTo>
                  <a:lnTo>
                    <a:pt x="79" y="1922"/>
                  </a:lnTo>
                  <a:lnTo>
                    <a:pt x="79" y="1908"/>
                  </a:lnTo>
                  <a:lnTo>
                    <a:pt x="81" y="1896"/>
                  </a:lnTo>
                  <a:lnTo>
                    <a:pt x="81" y="1882"/>
                  </a:lnTo>
                  <a:lnTo>
                    <a:pt x="86" y="1872"/>
                  </a:lnTo>
                  <a:lnTo>
                    <a:pt x="86" y="1860"/>
                  </a:lnTo>
                  <a:lnTo>
                    <a:pt x="86" y="1848"/>
                  </a:lnTo>
                  <a:lnTo>
                    <a:pt x="86" y="1837"/>
                  </a:lnTo>
                  <a:lnTo>
                    <a:pt x="86" y="1829"/>
                  </a:lnTo>
                  <a:lnTo>
                    <a:pt x="86" y="1820"/>
                  </a:lnTo>
                  <a:lnTo>
                    <a:pt x="84" y="1810"/>
                  </a:lnTo>
                  <a:lnTo>
                    <a:pt x="81" y="1803"/>
                  </a:lnTo>
                  <a:lnTo>
                    <a:pt x="79" y="1798"/>
                  </a:lnTo>
                  <a:lnTo>
                    <a:pt x="77" y="1787"/>
                  </a:lnTo>
                  <a:lnTo>
                    <a:pt x="72" y="1777"/>
                  </a:lnTo>
                  <a:lnTo>
                    <a:pt x="67" y="1765"/>
                  </a:lnTo>
                  <a:lnTo>
                    <a:pt x="65" y="1756"/>
                  </a:lnTo>
                  <a:lnTo>
                    <a:pt x="60" y="1739"/>
                  </a:lnTo>
                  <a:lnTo>
                    <a:pt x="58" y="1725"/>
                  </a:lnTo>
                  <a:lnTo>
                    <a:pt x="55" y="1717"/>
                  </a:lnTo>
                  <a:lnTo>
                    <a:pt x="53" y="1708"/>
                  </a:lnTo>
                  <a:lnTo>
                    <a:pt x="50" y="1701"/>
                  </a:lnTo>
                  <a:lnTo>
                    <a:pt x="50" y="1691"/>
                  </a:lnTo>
                  <a:lnTo>
                    <a:pt x="48" y="1682"/>
                  </a:lnTo>
                  <a:lnTo>
                    <a:pt x="46" y="1672"/>
                  </a:lnTo>
                  <a:lnTo>
                    <a:pt x="43" y="1663"/>
                  </a:lnTo>
                  <a:lnTo>
                    <a:pt x="43" y="1653"/>
                  </a:lnTo>
                  <a:lnTo>
                    <a:pt x="41" y="1644"/>
                  </a:lnTo>
                  <a:lnTo>
                    <a:pt x="41" y="1634"/>
                  </a:lnTo>
                  <a:lnTo>
                    <a:pt x="36" y="1622"/>
                  </a:lnTo>
                  <a:lnTo>
                    <a:pt x="36" y="1615"/>
                  </a:lnTo>
                  <a:lnTo>
                    <a:pt x="34" y="1603"/>
                  </a:lnTo>
                  <a:lnTo>
                    <a:pt x="34" y="1594"/>
                  </a:lnTo>
                  <a:lnTo>
                    <a:pt x="31" y="1584"/>
                  </a:lnTo>
                  <a:lnTo>
                    <a:pt x="29" y="1575"/>
                  </a:lnTo>
                  <a:lnTo>
                    <a:pt x="29" y="1563"/>
                  </a:lnTo>
                  <a:lnTo>
                    <a:pt x="27" y="1553"/>
                  </a:lnTo>
                  <a:lnTo>
                    <a:pt x="27" y="1544"/>
                  </a:lnTo>
                  <a:lnTo>
                    <a:pt x="27" y="1534"/>
                  </a:lnTo>
                  <a:lnTo>
                    <a:pt x="24" y="1522"/>
                  </a:lnTo>
                  <a:lnTo>
                    <a:pt x="22" y="1513"/>
                  </a:lnTo>
                  <a:lnTo>
                    <a:pt x="19" y="1501"/>
                  </a:lnTo>
                  <a:lnTo>
                    <a:pt x="19" y="1491"/>
                  </a:lnTo>
                  <a:lnTo>
                    <a:pt x="17" y="1482"/>
                  </a:lnTo>
                  <a:lnTo>
                    <a:pt x="17" y="1472"/>
                  </a:lnTo>
                  <a:lnTo>
                    <a:pt x="15" y="1460"/>
                  </a:lnTo>
                  <a:lnTo>
                    <a:pt x="15" y="1453"/>
                  </a:lnTo>
                  <a:lnTo>
                    <a:pt x="12" y="1441"/>
                  </a:lnTo>
                  <a:lnTo>
                    <a:pt x="10" y="1432"/>
                  </a:lnTo>
                  <a:lnTo>
                    <a:pt x="10" y="1422"/>
                  </a:lnTo>
                  <a:lnTo>
                    <a:pt x="10" y="1413"/>
                  </a:lnTo>
                  <a:lnTo>
                    <a:pt x="8" y="1403"/>
                  </a:lnTo>
                  <a:lnTo>
                    <a:pt x="8" y="1396"/>
                  </a:lnTo>
                  <a:lnTo>
                    <a:pt x="8" y="1386"/>
                  </a:lnTo>
                  <a:lnTo>
                    <a:pt x="8" y="1379"/>
                  </a:lnTo>
                  <a:lnTo>
                    <a:pt x="5" y="1370"/>
                  </a:lnTo>
                  <a:lnTo>
                    <a:pt x="5" y="1363"/>
                  </a:lnTo>
                  <a:lnTo>
                    <a:pt x="3" y="1353"/>
                  </a:lnTo>
                  <a:lnTo>
                    <a:pt x="3" y="1348"/>
                  </a:lnTo>
                  <a:lnTo>
                    <a:pt x="3" y="1334"/>
                  </a:lnTo>
                  <a:lnTo>
                    <a:pt x="3" y="1322"/>
                  </a:lnTo>
                  <a:lnTo>
                    <a:pt x="0" y="1310"/>
                  </a:lnTo>
                  <a:lnTo>
                    <a:pt x="0" y="1303"/>
                  </a:lnTo>
                  <a:lnTo>
                    <a:pt x="3" y="1296"/>
                  </a:lnTo>
                  <a:lnTo>
                    <a:pt x="5" y="1291"/>
                  </a:lnTo>
                  <a:lnTo>
                    <a:pt x="5" y="1282"/>
                  </a:lnTo>
                  <a:lnTo>
                    <a:pt x="8" y="1272"/>
                  </a:lnTo>
                  <a:lnTo>
                    <a:pt x="8" y="1265"/>
                  </a:lnTo>
                  <a:lnTo>
                    <a:pt x="12" y="1258"/>
                  </a:lnTo>
                  <a:lnTo>
                    <a:pt x="19" y="1246"/>
                  </a:lnTo>
                  <a:lnTo>
                    <a:pt x="27" y="1244"/>
                  </a:lnTo>
                  <a:lnTo>
                    <a:pt x="31" y="1244"/>
                  </a:lnTo>
                  <a:lnTo>
                    <a:pt x="36" y="1248"/>
                  </a:lnTo>
                  <a:lnTo>
                    <a:pt x="41" y="1255"/>
                  </a:lnTo>
                  <a:lnTo>
                    <a:pt x="43" y="1265"/>
                  </a:lnTo>
                  <a:lnTo>
                    <a:pt x="46" y="1270"/>
                  </a:lnTo>
                  <a:lnTo>
                    <a:pt x="46" y="1279"/>
                  </a:lnTo>
                  <a:lnTo>
                    <a:pt x="48" y="1286"/>
                  </a:lnTo>
                  <a:lnTo>
                    <a:pt x="50" y="1296"/>
                  </a:lnTo>
                  <a:lnTo>
                    <a:pt x="53" y="1305"/>
                  </a:lnTo>
                  <a:lnTo>
                    <a:pt x="53" y="1317"/>
                  </a:lnTo>
                  <a:lnTo>
                    <a:pt x="55" y="1332"/>
                  </a:lnTo>
                  <a:lnTo>
                    <a:pt x="58" y="1346"/>
                  </a:lnTo>
                  <a:lnTo>
                    <a:pt x="58" y="1360"/>
                  </a:lnTo>
                  <a:lnTo>
                    <a:pt x="60" y="1375"/>
                  </a:lnTo>
                  <a:lnTo>
                    <a:pt x="60" y="1386"/>
                  </a:lnTo>
                  <a:lnTo>
                    <a:pt x="60" y="1401"/>
                  </a:lnTo>
                  <a:lnTo>
                    <a:pt x="60" y="1413"/>
                  </a:lnTo>
                  <a:lnTo>
                    <a:pt x="62" y="1427"/>
                  </a:lnTo>
                  <a:lnTo>
                    <a:pt x="62" y="1441"/>
                  </a:lnTo>
                  <a:lnTo>
                    <a:pt x="62" y="1455"/>
                  </a:lnTo>
                  <a:lnTo>
                    <a:pt x="62" y="1467"/>
                  </a:lnTo>
                  <a:lnTo>
                    <a:pt x="65" y="1479"/>
                  </a:lnTo>
                  <a:lnTo>
                    <a:pt x="65" y="1491"/>
                  </a:lnTo>
                  <a:lnTo>
                    <a:pt x="67" y="1506"/>
                  </a:lnTo>
                  <a:lnTo>
                    <a:pt x="67" y="1515"/>
                  </a:lnTo>
                  <a:lnTo>
                    <a:pt x="67" y="1527"/>
                  </a:lnTo>
                  <a:lnTo>
                    <a:pt x="69" y="1539"/>
                  </a:lnTo>
                  <a:lnTo>
                    <a:pt x="72" y="1551"/>
                  </a:lnTo>
                  <a:lnTo>
                    <a:pt x="72" y="1560"/>
                  </a:lnTo>
                  <a:lnTo>
                    <a:pt x="72" y="1570"/>
                  </a:lnTo>
                  <a:lnTo>
                    <a:pt x="74" y="1579"/>
                  </a:lnTo>
                  <a:lnTo>
                    <a:pt x="77" y="1589"/>
                  </a:lnTo>
                  <a:lnTo>
                    <a:pt x="79" y="1596"/>
                  </a:lnTo>
                  <a:lnTo>
                    <a:pt x="81" y="1606"/>
                  </a:lnTo>
                  <a:lnTo>
                    <a:pt x="81" y="1615"/>
                  </a:lnTo>
                  <a:lnTo>
                    <a:pt x="86" y="1625"/>
                  </a:lnTo>
                  <a:lnTo>
                    <a:pt x="91" y="1639"/>
                  </a:lnTo>
                  <a:lnTo>
                    <a:pt x="98" y="1653"/>
                  </a:lnTo>
                  <a:lnTo>
                    <a:pt x="107" y="1665"/>
                  </a:lnTo>
                  <a:lnTo>
                    <a:pt x="119" y="1677"/>
                  </a:lnTo>
                  <a:lnTo>
                    <a:pt x="129" y="1684"/>
                  </a:lnTo>
                  <a:lnTo>
                    <a:pt x="138" y="1691"/>
                  </a:lnTo>
                  <a:lnTo>
                    <a:pt x="150" y="1703"/>
                  </a:lnTo>
                  <a:lnTo>
                    <a:pt x="162" y="1715"/>
                  </a:lnTo>
                  <a:lnTo>
                    <a:pt x="174" y="1725"/>
                  </a:lnTo>
                  <a:lnTo>
                    <a:pt x="186" y="1739"/>
                  </a:lnTo>
                  <a:lnTo>
                    <a:pt x="200" y="1751"/>
                  </a:lnTo>
                  <a:lnTo>
                    <a:pt x="212" y="1765"/>
                  </a:lnTo>
                  <a:lnTo>
                    <a:pt x="222" y="1777"/>
                  </a:lnTo>
                  <a:lnTo>
                    <a:pt x="233" y="1794"/>
                  </a:lnTo>
                  <a:lnTo>
                    <a:pt x="238" y="1801"/>
                  </a:lnTo>
                  <a:lnTo>
                    <a:pt x="243" y="1810"/>
                  </a:lnTo>
                  <a:lnTo>
                    <a:pt x="250" y="1817"/>
                  </a:lnTo>
                  <a:lnTo>
                    <a:pt x="255" y="1827"/>
                  </a:lnTo>
                  <a:lnTo>
                    <a:pt x="260" y="1834"/>
                  </a:lnTo>
                  <a:lnTo>
                    <a:pt x="262" y="1844"/>
                  </a:lnTo>
                  <a:lnTo>
                    <a:pt x="267" y="1851"/>
                  </a:lnTo>
                  <a:lnTo>
                    <a:pt x="271" y="1860"/>
                  </a:lnTo>
                  <a:lnTo>
                    <a:pt x="274" y="1867"/>
                  </a:lnTo>
                  <a:lnTo>
                    <a:pt x="279" y="1877"/>
                  </a:lnTo>
                  <a:lnTo>
                    <a:pt x="281" y="1887"/>
                  </a:lnTo>
                  <a:lnTo>
                    <a:pt x="286" y="1898"/>
                  </a:lnTo>
                  <a:lnTo>
                    <a:pt x="286" y="1906"/>
                  </a:lnTo>
                  <a:lnTo>
                    <a:pt x="288" y="1915"/>
                  </a:lnTo>
                  <a:lnTo>
                    <a:pt x="288" y="1925"/>
                  </a:lnTo>
                  <a:lnTo>
                    <a:pt x="288" y="1934"/>
                  </a:lnTo>
                  <a:lnTo>
                    <a:pt x="288" y="1944"/>
                  </a:lnTo>
                  <a:lnTo>
                    <a:pt x="288" y="1956"/>
                  </a:lnTo>
                  <a:lnTo>
                    <a:pt x="286" y="1963"/>
                  </a:lnTo>
                  <a:lnTo>
                    <a:pt x="286" y="1975"/>
                  </a:lnTo>
                  <a:lnTo>
                    <a:pt x="283" y="1982"/>
                  </a:lnTo>
                  <a:lnTo>
                    <a:pt x="281" y="1991"/>
                  </a:lnTo>
                  <a:lnTo>
                    <a:pt x="279" y="1998"/>
                  </a:lnTo>
                  <a:lnTo>
                    <a:pt x="276" y="2008"/>
                  </a:lnTo>
                  <a:lnTo>
                    <a:pt x="271" y="2018"/>
                  </a:lnTo>
                  <a:lnTo>
                    <a:pt x="269" y="2025"/>
                  </a:lnTo>
                  <a:lnTo>
                    <a:pt x="264" y="2032"/>
                  </a:lnTo>
                  <a:lnTo>
                    <a:pt x="262" y="2041"/>
                  </a:lnTo>
                  <a:lnTo>
                    <a:pt x="255" y="2051"/>
                  </a:lnTo>
                  <a:lnTo>
                    <a:pt x="245" y="2063"/>
                  </a:lnTo>
                  <a:lnTo>
                    <a:pt x="238" y="2070"/>
                  </a:lnTo>
                  <a:lnTo>
                    <a:pt x="231" y="2077"/>
                  </a:lnTo>
                  <a:lnTo>
                    <a:pt x="222" y="2077"/>
                  </a:lnTo>
                  <a:lnTo>
                    <a:pt x="219" y="2077"/>
                  </a:lnTo>
                  <a:lnTo>
                    <a:pt x="214" y="2072"/>
                  </a:lnTo>
                  <a:lnTo>
                    <a:pt x="212" y="2063"/>
                  </a:lnTo>
                  <a:lnTo>
                    <a:pt x="210" y="2051"/>
                  </a:lnTo>
                  <a:lnTo>
                    <a:pt x="210" y="2039"/>
                  </a:lnTo>
                  <a:lnTo>
                    <a:pt x="210" y="2025"/>
                  </a:lnTo>
                  <a:lnTo>
                    <a:pt x="212" y="2013"/>
                  </a:lnTo>
                  <a:lnTo>
                    <a:pt x="214" y="1998"/>
                  </a:lnTo>
                  <a:lnTo>
                    <a:pt x="217" y="1984"/>
                  </a:lnTo>
                  <a:lnTo>
                    <a:pt x="219" y="1972"/>
                  </a:lnTo>
                  <a:lnTo>
                    <a:pt x="224" y="1958"/>
                  </a:lnTo>
                  <a:lnTo>
                    <a:pt x="226" y="1946"/>
                  </a:lnTo>
                  <a:lnTo>
                    <a:pt x="226" y="1932"/>
                  </a:lnTo>
                  <a:lnTo>
                    <a:pt x="226" y="1918"/>
                  </a:lnTo>
                  <a:lnTo>
                    <a:pt x="226" y="1906"/>
                  </a:lnTo>
                  <a:lnTo>
                    <a:pt x="224" y="1891"/>
                  </a:lnTo>
                  <a:lnTo>
                    <a:pt x="219" y="1879"/>
                  </a:lnTo>
                  <a:lnTo>
                    <a:pt x="214" y="1867"/>
                  </a:lnTo>
                  <a:lnTo>
                    <a:pt x="207" y="1858"/>
                  </a:lnTo>
                  <a:lnTo>
                    <a:pt x="195" y="1846"/>
                  </a:lnTo>
                  <a:lnTo>
                    <a:pt x="186" y="1841"/>
                  </a:lnTo>
                  <a:lnTo>
                    <a:pt x="176" y="1837"/>
                  </a:lnTo>
                  <a:lnTo>
                    <a:pt x="172" y="1834"/>
                  </a:lnTo>
                  <a:lnTo>
                    <a:pt x="157" y="1837"/>
                  </a:lnTo>
                  <a:lnTo>
                    <a:pt x="145" y="1848"/>
                  </a:lnTo>
                  <a:lnTo>
                    <a:pt x="141" y="1856"/>
                  </a:lnTo>
                  <a:lnTo>
                    <a:pt x="136" y="1865"/>
                  </a:lnTo>
                  <a:lnTo>
                    <a:pt x="134" y="1877"/>
                  </a:lnTo>
                  <a:lnTo>
                    <a:pt x="131" y="1889"/>
                  </a:lnTo>
                  <a:lnTo>
                    <a:pt x="126" y="1901"/>
                  </a:lnTo>
                  <a:lnTo>
                    <a:pt x="124" y="1915"/>
                  </a:lnTo>
                  <a:lnTo>
                    <a:pt x="124" y="1927"/>
                  </a:lnTo>
                  <a:lnTo>
                    <a:pt x="124" y="1941"/>
                  </a:lnTo>
                  <a:lnTo>
                    <a:pt x="122" y="1956"/>
                  </a:lnTo>
                  <a:lnTo>
                    <a:pt x="119" y="1970"/>
                  </a:lnTo>
                  <a:lnTo>
                    <a:pt x="115" y="1977"/>
                  </a:lnTo>
                  <a:lnTo>
                    <a:pt x="115" y="1984"/>
                  </a:lnTo>
                  <a:lnTo>
                    <a:pt x="112" y="1991"/>
                  </a:lnTo>
                  <a:lnTo>
                    <a:pt x="112" y="2001"/>
                  </a:lnTo>
                  <a:lnTo>
                    <a:pt x="110" y="2013"/>
                  </a:lnTo>
                  <a:lnTo>
                    <a:pt x="105" y="2027"/>
                  </a:lnTo>
                  <a:lnTo>
                    <a:pt x="103" y="2041"/>
                  </a:lnTo>
                  <a:lnTo>
                    <a:pt x="100" y="2056"/>
                  </a:lnTo>
                  <a:lnTo>
                    <a:pt x="96" y="2070"/>
                  </a:lnTo>
                  <a:lnTo>
                    <a:pt x="96" y="2082"/>
                  </a:lnTo>
                  <a:lnTo>
                    <a:pt x="96" y="2094"/>
                  </a:lnTo>
                  <a:lnTo>
                    <a:pt x="100" y="2103"/>
                  </a:lnTo>
                  <a:lnTo>
                    <a:pt x="103" y="2110"/>
                  </a:lnTo>
                  <a:lnTo>
                    <a:pt x="110" y="2120"/>
                  </a:lnTo>
                  <a:lnTo>
                    <a:pt x="119" y="2125"/>
                  </a:lnTo>
                  <a:lnTo>
                    <a:pt x="131" y="2132"/>
                  </a:lnTo>
                  <a:lnTo>
                    <a:pt x="138" y="2132"/>
                  </a:lnTo>
                  <a:lnTo>
                    <a:pt x="150" y="2134"/>
                  </a:lnTo>
                  <a:lnTo>
                    <a:pt x="155" y="2134"/>
                  </a:lnTo>
                  <a:lnTo>
                    <a:pt x="164" y="2134"/>
                  </a:lnTo>
                  <a:lnTo>
                    <a:pt x="172" y="2134"/>
                  </a:lnTo>
                  <a:lnTo>
                    <a:pt x="181" y="2137"/>
                  </a:lnTo>
                  <a:lnTo>
                    <a:pt x="191" y="2137"/>
                  </a:lnTo>
                  <a:lnTo>
                    <a:pt x="200" y="2137"/>
                  </a:lnTo>
                  <a:lnTo>
                    <a:pt x="212" y="2137"/>
                  </a:lnTo>
                  <a:lnTo>
                    <a:pt x="224" y="2139"/>
                  </a:lnTo>
                  <a:lnTo>
                    <a:pt x="236" y="2139"/>
                  </a:lnTo>
                  <a:lnTo>
                    <a:pt x="250" y="2139"/>
                  </a:lnTo>
                  <a:lnTo>
                    <a:pt x="262" y="2139"/>
                  </a:lnTo>
                  <a:lnTo>
                    <a:pt x="279" y="2141"/>
                  </a:lnTo>
                  <a:lnTo>
                    <a:pt x="290" y="2141"/>
                  </a:lnTo>
                  <a:lnTo>
                    <a:pt x="305" y="2141"/>
                  </a:lnTo>
                  <a:lnTo>
                    <a:pt x="319" y="2141"/>
                  </a:lnTo>
                  <a:lnTo>
                    <a:pt x="336" y="2141"/>
                  </a:lnTo>
                  <a:lnTo>
                    <a:pt x="350" y="2141"/>
                  </a:lnTo>
                  <a:lnTo>
                    <a:pt x="367" y="2141"/>
                  </a:lnTo>
                  <a:lnTo>
                    <a:pt x="383" y="2141"/>
                  </a:lnTo>
                  <a:lnTo>
                    <a:pt x="400" y="2144"/>
                  </a:lnTo>
                  <a:lnTo>
                    <a:pt x="416" y="2144"/>
                  </a:lnTo>
                  <a:lnTo>
                    <a:pt x="433" y="2144"/>
                  </a:lnTo>
                  <a:lnTo>
                    <a:pt x="452" y="2144"/>
                  </a:lnTo>
                  <a:lnTo>
                    <a:pt x="469" y="2144"/>
                  </a:lnTo>
                  <a:lnTo>
                    <a:pt x="485" y="2144"/>
                  </a:lnTo>
                  <a:lnTo>
                    <a:pt x="504" y="2144"/>
                  </a:lnTo>
                  <a:lnTo>
                    <a:pt x="521" y="2144"/>
                  </a:lnTo>
                  <a:lnTo>
                    <a:pt x="540" y="2144"/>
                  </a:lnTo>
                  <a:lnTo>
                    <a:pt x="557" y="2141"/>
                  </a:lnTo>
                  <a:lnTo>
                    <a:pt x="576" y="2141"/>
                  </a:lnTo>
                  <a:lnTo>
                    <a:pt x="592" y="2141"/>
                  </a:lnTo>
                  <a:lnTo>
                    <a:pt x="609" y="2141"/>
                  </a:lnTo>
                  <a:lnTo>
                    <a:pt x="626" y="2139"/>
                  </a:lnTo>
                  <a:lnTo>
                    <a:pt x="645" y="2139"/>
                  </a:lnTo>
                  <a:lnTo>
                    <a:pt x="661" y="2139"/>
                  </a:lnTo>
                  <a:lnTo>
                    <a:pt x="678" y="2139"/>
                  </a:lnTo>
                  <a:lnTo>
                    <a:pt x="695" y="2139"/>
                  </a:lnTo>
                  <a:lnTo>
                    <a:pt x="709" y="2137"/>
                  </a:lnTo>
                  <a:lnTo>
                    <a:pt x="725" y="2137"/>
                  </a:lnTo>
                  <a:lnTo>
                    <a:pt x="742" y="2137"/>
                  </a:lnTo>
                  <a:lnTo>
                    <a:pt x="759" y="2134"/>
                  </a:lnTo>
                  <a:lnTo>
                    <a:pt x="775" y="2134"/>
                  </a:lnTo>
                  <a:lnTo>
                    <a:pt x="790" y="2134"/>
                  </a:lnTo>
                  <a:lnTo>
                    <a:pt x="804" y="2134"/>
                  </a:lnTo>
                  <a:lnTo>
                    <a:pt x="818" y="2132"/>
                  </a:lnTo>
                  <a:lnTo>
                    <a:pt x="830" y="2132"/>
                  </a:lnTo>
                  <a:lnTo>
                    <a:pt x="844" y="2129"/>
                  </a:lnTo>
                  <a:lnTo>
                    <a:pt x="856" y="2129"/>
                  </a:lnTo>
                  <a:lnTo>
                    <a:pt x="868" y="2127"/>
                  </a:lnTo>
                  <a:lnTo>
                    <a:pt x="880" y="2125"/>
                  </a:lnTo>
                  <a:lnTo>
                    <a:pt x="889" y="2125"/>
                  </a:lnTo>
                  <a:lnTo>
                    <a:pt x="901" y="2125"/>
                  </a:lnTo>
                  <a:lnTo>
                    <a:pt x="908" y="2122"/>
                  </a:lnTo>
                  <a:lnTo>
                    <a:pt x="918" y="2120"/>
                  </a:lnTo>
                  <a:lnTo>
                    <a:pt x="925" y="2120"/>
                  </a:lnTo>
                  <a:lnTo>
                    <a:pt x="935" y="2118"/>
                  </a:lnTo>
                  <a:lnTo>
                    <a:pt x="944" y="2115"/>
                  </a:lnTo>
                  <a:lnTo>
                    <a:pt x="954" y="2113"/>
                  </a:lnTo>
                  <a:lnTo>
                    <a:pt x="961" y="2108"/>
                  </a:lnTo>
                  <a:lnTo>
                    <a:pt x="970" y="2103"/>
                  </a:lnTo>
                  <a:lnTo>
                    <a:pt x="977" y="2099"/>
                  </a:lnTo>
                  <a:lnTo>
                    <a:pt x="989" y="2096"/>
                  </a:lnTo>
                  <a:lnTo>
                    <a:pt x="1001" y="2089"/>
                  </a:lnTo>
                  <a:lnTo>
                    <a:pt x="1013" y="2087"/>
                  </a:lnTo>
                  <a:lnTo>
                    <a:pt x="1025" y="2082"/>
                  </a:lnTo>
                  <a:lnTo>
                    <a:pt x="1039" y="2077"/>
                  </a:lnTo>
                  <a:lnTo>
                    <a:pt x="1053" y="2072"/>
                  </a:lnTo>
                  <a:lnTo>
                    <a:pt x="1068" y="2068"/>
                  </a:lnTo>
                  <a:lnTo>
                    <a:pt x="1075" y="2063"/>
                  </a:lnTo>
                  <a:lnTo>
                    <a:pt x="1082" y="2063"/>
                  </a:lnTo>
                  <a:lnTo>
                    <a:pt x="1092" y="2060"/>
                  </a:lnTo>
                  <a:lnTo>
                    <a:pt x="1099" y="2058"/>
                  </a:lnTo>
                  <a:lnTo>
                    <a:pt x="1106" y="2056"/>
                  </a:lnTo>
                  <a:lnTo>
                    <a:pt x="1115" y="2053"/>
                  </a:lnTo>
                  <a:lnTo>
                    <a:pt x="1122" y="2051"/>
                  </a:lnTo>
                  <a:lnTo>
                    <a:pt x="1132" y="2051"/>
                  </a:lnTo>
                  <a:lnTo>
                    <a:pt x="1139" y="2046"/>
                  </a:lnTo>
                  <a:lnTo>
                    <a:pt x="1149" y="2046"/>
                  </a:lnTo>
                  <a:lnTo>
                    <a:pt x="1158" y="2044"/>
                  </a:lnTo>
                  <a:lnTo>
                    <a:pt x="1168" y="2041"/>
                  </a:lnTo>
                  <a:lnTo>
                    <a:pt x="1175" y="2037"/>
                  </a:lnTo>
                  <a:lnTo>
                    <a:pt x="1184" y="2037"/>
                  </a:lnTo>
                  <a:lnTo>
                    <a:pt x="1191" y="2034"/>
                  </a:lnTo>
                  <a:lnTo>
                    <a:pt x="1201" y="2032"/>
                  </a:lnTo>
                  <a:lnTo>
                    <a:pt x="1208" y="2029"/>
                  </a:lnTo>
                  <a:lnTo>
                    <a:pt x="1217" y="2027"/>
                  </a:lnTo>
                  <a:lnTo>
                    <a:pt x="1227" y="2025"/>
                  </a:lnTo>
                  <a:lnTo>
                    <a:pt x="1237" y="2025"/>
                  </a:lnTo>
                  <a:lnTo>
                    <a:pt x="1244" y="2020"/>
                  </a:lnTo>
                  <a:lnTo>
                    <a:pt x="1253" y="2020"/>
                  </a:lnTo>
                  <a:lnTo>
                    <a:pt x="1263" y="2018"/>
                  </a:lnTo>
                  <a:lnTo>
                    <a:pt x="1272" y="2018"/>
                  </a:lnTo>
                  <a:lnTo>
                    <a:pt x="1279" y="2013"/>
                  </a:lnTo>
                  <a:lnTo>
                    <a:pt x="1289" y="2013"/>
                  </a:lnTo>
                  <a:lnTo>
                    <a:pt x="1298" y="2010"/>
                  </a:lnTo>
                  <a:lnTo>
                    <a:pt x="1308" y="2010"/>
                  </a:lnTo>
                  <a:lnTo>
                    <a:pt x="1315" y="2008"/>
                  </a:lnTo>
                  <a:lnTo>
                    <a:pt x="1324" y="2008"/>
                  </a:lnTo>
                  <a:lnTo>
                    <a:pt x="1332" y="2006"/>
                  </a:lnTo>
                  <a:lnTo>
                    <a:pt x="1341" y="2003"/>
                  </a:lnTo>
                  <a:lnTo>
                    <a:pt x="1348" y="2003"/>
                  </a:lnTo>
                  <a:lnTo>
                    <a:pt x="1358" y="2001"/>
                  </a:lnTo>
                  <a:lnTo>
                    <a:pt x="1365" y="2001"/>
                  </a:lnTo>
                  <a:lnTo>
                    <a:pt x="1374" y="2001"/>
                  </a:lnTo>
                  <a:lnTo>
                    <a:pt x="1382" y="2001"/>
                  </a:lnTo>
                  <a:lnTo>
                    <a:pt x="1389" y="1998"/>
                  </a:lnTo>
                  <a:lnTo>
                    <a:pt x="1398" y="1998"/>
                  </a:lnTo>
                  <a:lnTo>
                    <a:pt x="1405" y="1998"/>
                  </a:lnTo>
                  <a:lnTo>
                    <a:pt x="1412" y="1998"/>
                  </a:lnTo>
                  <a:lnTo>
                    <a:pt x="1422" y="1998"/>
                  </a:lnTo>
                  <a:lnTo>
                    <a:pt x="1429" y="1998"/>
                  </a:lnTo>
                  <a:lnTo>
                    <a:pt x="1439" y="1998"/>
                  </a:lnTo>
                  <a:lnTo>
                    <a:pt x="1453" y="1996"/>
                  </a:lnTo>
                  <a:lnTo>
                    <a:pt x="1465" y="1994"/>
                  </a:lnTo>
                  <a:lnTo>
                    <a:pt x="1479" y="1994"/>
                  </a:lnTo>
                  <a:lnTo>
                    <a:pt x="1493" y="1994"/>
                  </a:lnTo>
                  <a:lnTo>
                    <a:pt x="1505" y="1991"/>
                  </a:lnTo>
                  <a:lnTo>
                    <a:pt x="1519" y="1989"/>
                  </a:lnTo>
                  <a:lnTo>
                    <a:pt x="1534" y="1987"/>
                  </a:lnTo>
                  <a:lnTo>
                    <a:pt x="1546" y="1987"/>
                  </a:lnTo>
                  <a:lnTo>
                    <a:pt x="1560" y="1984"/>
                  </a:lnTo>
                  <a:lnTo>
                    <a:pt x="1572" y="1982"/>
                  </a:lnTo>
                  <a:lnTo>
                    <a:pt x="1586" y="1977"/>
                  </a:lnTo>
                  <a:lnTo>
                    <a:pt x="1600" y="1975"/>
                  </a:lnTo>
                  <a:lnTo>
                    <a:pt x="1612" y="1972"/>
                  </a:lnTo>
                  <a:lnTo>
                    <a:pt x="1629" y="1970"/>
                  </a:lnTo>
                  <a:lnTo>
                    <a:pt x="1641" y="1968"/>
                  </a:lnTo>
                  <a:lnTo>
                    <a:pt x="1657" y="1965"/>
                  </a:lnTo>
                  <a:lnTo>
                    <a:pt x="1669" y="1960"/>
                  </a:lnTo>
                  <a:lnTo>
                    <a:pt x="1683" y="1956"/>
                  </a:lnTo>
                  <a:lnTo>
                    <a:pt x="1691" y="1953"/>
                  </a:lnTo>
                  <a:lnTo>
                    <a:pt x="1698" y="1951"/>
                  </a:lnTo>
                  <a:lnTo>
                    <a:pt x="1707" y="1948"/>
                  </a:lnTo>
                  <a:lnTo>
                    <a:pt x="1714" y="1948"/>
                  </a:lnTo>
                  <a:lnTo>
                    <a:pt x="1724" y="1946"/>
                  </a:lnTo>
                  <a:lnTo>
                    <a:pt x="1731" y="1944"/>
                  </a:lnTo>
                  <a:lnTo>
                    <a:pt x="1738" y="1941"/>
                  </a:lnTo>
                  <a:lnTo>
                    <a:pt x="1748" y="1939"/>
                  </a:lnTo>
                  <a:lnTo>
                    <a:pt x="1755" y="1937"/>
                  </a:lnTo>
                  <a:lnTo>
                    <a:pt x="1764" y="1934"/>
                  </a:lnTo>
                  <a:lnTo>
                    <a:pt x="1771" y="1932"/>
                  </a:lnTo>
                  <a:lnTo>
                    <a:pt x="1781" y="1932"/>
                  </a:lnTo>
                  <a:lnTo>
                    <a:pt x="1790" y="1929"/>
                  </a:lnTo>
                  <a:lnTo>
                    <a:pt x="1797" y="1925"/>
                  </a:lnTo>
                  <a:lnTo>
                    <a:pt x="1807" y="1922"/>
                  </a:lnTo>
                  <a:lnTo>
                    <a:pt x="1816" y="1922"/>
                  </a:lnTo>
                  <a:lnTo>
                    <a:pt x="1824" y="1920"/>
                  </a:lnTo>
                  <a:lnTo>
                    <a:pt x="1833" y="1915"/>
                  </a:lnTo>
                  <a:lnTo>
                    <a:pt x="1843" y="1913"/>
                  </a:lnTo>
                  <a:lnTo>
                    <a:pt x="1855" y="1913"/>
                  </a:lnTo>
                  <a:lnTo>
                    <a:pt x="1864" y="1908"/>
                  </a:lnTo>
                  <a:lnTo>
                    <a:pt x="1874" y="1906"/>
                  </a:lnTo>
                  <a:lnTo>
                    <a:pt x="1883" y="1903"/>
                  </a:lnTo>
                  <a:lnTo>
                    <a:pt x="1895" y="1901"/>
                  </a:lnTo>
                  <a:lnTo>
                    <a:pt x="1907" y="1898"/>
                  </a:lnTo>
                  <a:lnTo>
                    <a:pt x="1916" y="1896"/>
                  </a:lnTo>
                  <a:lnTo>
                    <a:pt x="1928" y="1891"/>
                  </a:lnTo>
                  <a:lnTo>
                    <a:pt x="1940" y="1891"/>
                  </a:lnTo>
                  <a:lnTo>
                    <a:pt x="1950" y="1887"/>
                  </a:lnTo>
                  <a:lnTo>
                    <a:pt x="1961" y="1884"/>
                  </a:lnTo>
                  <a:lnTo>
                    <a:pt x="1971" y="1882"/>
                  </a:lnTo>
                  <a:lnTo>
                    <a:pt x="1981" y="1879"/>
                  </a:lnTo>
                  <a:lnTo>
                    <a:pt x="1990" y="1877"/>
                  </a:lnTo>
                  <a:lnTo>
                    <a:pt x="2002" y="1872"/>
                  </a:lnTo>
                  <a:lnTo>
                    <a:pt x="2011" y="1870"/>
                  </a:lnTo>
                  <a:lnTo>
                    <a:pt x="2023" y="1870"/>
                  </a:lnTo>
                  <a:lnTo>
                    <a:pt x="2030" y="1865"/>
                  </a:lnTo>
                  <a:lnTo>
                    <a:pt x="2040" y="1863"/>
                  </a:lnTo>
                  <a:lnTo>
                    <a:pt x="2049" y="1860"/>
                  </a:lnTo>
                  <a:lnTo>
                    <a:pt x="2059" y="1858"/>
                  </a:lnTo>
                  <a:lnTo>
                    <a:pt x="2068" y="1856"/>
                  </a:lnTo>
                  <a:lnTo>
                    <a:pt x="2076" y="1853"/>
                  </a:lnTo>
                  <a:lnTo>
                    <a:pt x="2085" y="1851"/>
                  </a:lnTo>
                  <a:lnTo>
                    <a:pt x="2095" y="1848"/>
                  </a:lnTo>
                  <a:lnTo>
                    <a:pt x="2102" y="1846"/>
                  </a:lnTo>
                  <a:lnTo>
                    <a:pt x="2109" y="1844"/>
                  </a:lnTo>
                  <a:lnTo>
                    <a:pt x="2116" y="1841"/>
                  </a:lnTo>
                  <a:lnTo>
                    <a:pt x="2125" y="1841"/>
                  </a:lnTo>
                  <a:lnTo>
                    <a:pt x="2130" y="1837"/>
                  </a:lnTo>
                  <a:lnTo>
                    <a:pt x="2140" y="1837"/>
                  </a:lnTo>
                  <a:lnTo>
                    <a:pt x="2147" y="1834"/>
                  </a:lnTo>
                  <a:lnTo>
                    <a:pt x="2154" y="1832"/>
                  </a:lnTo>
                  <a:lnTo>
                    <a:pt x="2168" y="1827"/>
                  </a:lnTo>
                  <a:lnTo>
                    <a:pt x="2180" y="1822"/>
                  </a:lnTo>
                  <a:lnTo>
                    <a:pt x="2192" y="1817"/>
                  </a:lnTo>
                  <a:lnTo>
                    <a:pt x="2204" y="1813"/>
                  </a:lnTo>
                  <a:lnTo>
                    <a:pt x="2213" y="1808"/>
                  </a:lnTo>
                  <a:lnTo>
                    <a:pt x="2223" y="1803"/>
                  </a:lnTo>
                  <a:lnTo>
                    <a:pt x="2232" y="1798"/>
                  </a:lnTo>
                  <a:lnTo>
                    <a:pt x="2242" y="1794"/>
                  </a:lnTo>
                  <a:lnTo>
                    <a:pt x="2249" y="1787"/>
                  </a:lnTo>
                  <a:lnTo>
                    <a:pt x="2256" y="1782"/>
                  </a:lnTo>
                  <a:lnTo>
                    <a:pt x="2263" y="1775"/>
                  </a:lnTo>
                  <a:lnTo>
                    <a:pt x="2270" y="1770"/>
                  </a:lnTo>
                  <a:lnTo>
                    <a:pt x="2280" y="1756"/>
                  </a:lnTo>
                  <a:lnTo>
                    <a:pt x="2290" y="1741"/>
                  </a:lnTo>
                  <a:lnTo>
                    <a:pt x="2292" y="1734"/>
                  </a:lnTo>
                  <a:lnTo>
                    <a:pt x="2297" y="1725"/>
                  </a:lnTo>
                  <a:lnTo>
                    <a:pt x="2299" y="1717"/>
                  </a:lnTo>
                  <a:lnTo>
                    <a:pt x="2301" y="1708"/>
                  </a:lnTo>
                  <a:lnTo>
                    <a:pt x="2304" y="1696"/>
                  </a:lnTo>
                  <a:lnTo>
                    <a:pt x="2304" y="1684"/>
                  </a:lnTo>
                  <a:lnTo>
                    <a:pt x="2304" y="1677"/>
                  </a:lnTo>
                  <a:lnTo>
                    <a:pt x="2306" y="1670"/>
                  </a:lnTo>
                  <a:lnTo>
                    <a:pt x="2309" y="1663"/>
                  </a:lnTo>
                  <a:lnTo>
                    <a:pt x="2309" y="1656"/>
                  </a:lnTo>
                  <a:lnTo>
                    <a:pt x="2309" y="1646"/>
                  </a:lnTo>
                  <a:lnTo>
                    <a:pt x="2309" y="1636"/>
                  </a:lnTo>
                  <a:lnTo>
                    <a:pt x="2311" y="1627"/>
                  </a:lnTo>
                  <a:lnTo>
                    <a:pt x="2311" y="1620"/>
                  </a:lnTo>
                  <a:lnTo>
                    <a:pt x="2311" y="1610"/>
                  </a:lnTo>
                  <a:lnTo>
                    <a:pt x="2311" y="1601"/>
                  </a:lnTo>
                  <a:lnTo>
                    <a:pt x="2313" y="1591"/>
                  </a:lnTo>
                  <a:lnTo>
                    <a:pt x="2313" y="1582"/>
                  </a:lnTo>
                  <a:lnTo>
                    <a:pt x="2313" y="1567"/>
                  </a:lnTo>
                  <a:lnTo>
                    <a:pt x="2313" y="1558"/>
                  </a:lnTo>
                  <a:lnTo>
                    <a:pt x="2313" y="1546"/>
                  </a:lnTo>
                  <a:lnTo>
                    <a:pt x="2313" y="1534"/>
                  </a:lnTo>
                  <a:lnTo>
                    <a:pt x="2313" y="1522"/>
                  </a:lnTo>
                  <a:lnTo>
                    <a:pt x="2313" y="1513"/>
                  </a:lnTo>
                  <a:lnTo>
                    <a:pt x="2313" y="1501"/>
                  </a:lnTo>
                  <a:lnTo>
                    <a:pt x="2316" y="1489"/>
                  </a:lnTo>
                  <a:lnTo>
                    <a:pt x="2316" y="1477"/>
                  </a:lnTo>
                  <a:lnTo>
                    <a:pt x="2316" y="1465"/>
                  </a:lnTo>
                  <a:lnTo>
                    <a:pt x="2316" y="1453"/>
                  </a:lnTo>
                  <a:lnTo>
                    <a:pt x="2316" y="1441"/>
                  </a:lnTo>
                  <a:lnTo>
                    <a:pt x="2316" y="1429"/>
                  </a:lnTo>
                  <a:lnTo>
                    <a:pt x="2316" y="1417"/>
                  </a:lnTo>
                  <a:lnTo>
                    <a:pt x="2316" y="1403"/>
                  </a:lnTo>
                  <a:lnTo>
                    <a:pt x="2316" y="1394"/>
                  </a:lnTo>
                  <a:lnTo>
                    <a:pt x="2313" y="1379"/>
                  </a:lnTo>
                  <a:lnTo>
                    <a:pt x="2313" y="1367"/>
                  </a:lnTo>
                  <a:lnTo>
                    <a:pt x="2313" y="1355"/>
                  </a:lnTo>
                  <a:lnTo>
                    <a:pt x="2313" y="1344"/>
                  </a:lnTo>
                  <a:lnTo>
                    <a:pt x="2311" y="1332"/>
                  </a:lnTo>
                  <a:lnTo>
                    <a:pt x="2311" y="1317"/>
                  </a:lnTo>
                  <a:lnTo>
                    <a:pt x="2311" y="1305"/>
                  </a:lnTo>
                  <a:lnTo>
                    <a:pt x="2311" y="1296"/>
                  </a:lnTo>
                  <a:lnTo>
                    <a:pt x="2309" y="1282"/>
                  </a:lnTo>
                  <a:lnTo>
                    <a:pt x="2309" y="1272"/>
                  </a:lnTo>
                  <a:lnTo>
                    <a:pt x="2306" y="1260"/>
                  </a:lnTo>
                  <a:lnTo>
                    <a:pt x="2306" y="1248"/>
                  </a:lnTo>
                  <a:lnTo>
                    <a:pt x="2304" y="1236"/>
                  </a:lnTo>
                  <a:lnTo>
                    <a:pt x="2304" y="1227"/>
                  </a:lnTo>
                  <a:lnTo>
                    <a:pt x="2301" y="1217"/>
                  </a:lnTo>
                  <a:lnTo>
                    <a:pt x="2301" y="1208"/>
                  </a:lnTo>
                  <a:lnTo>
                    <a:pt x="2299" y="1196"/>
                  </a:lnTo>
                  <a:lnTo>
                    <a:pt x="2297" y="1186"/>
                  </a:lnTo>
                  <a:lnTo>
                    <a:pt x="2297" y="1177"/>
                  </a:lnTo>
                  <a:lnTo>
                    <a:pt x="2294" y="1170"/>
                  </a:lnTo>
                  <a:lnTo>
                    <a:pt x="2292" y="1160"/>
                  </a:lnTo>
                  <a:lnTo>
                    <a:pt x="2292" y="1151"/>
                  </a:lnTo>
                  <a:lnTo>
                    <a:pt x="2290" y="1144"/>
                  </a:lnTo>
                  <a:lnTo>
                    <a:pt x="2287" y="1136"/>
                  </a:lnTo>
                  <a:lnTo>
                    <a:pt x="2285" y="1129"/>
                  </a:lnTo>
                  <a:lnTo>
                    <a:pt x="2282" y="1122"/>
                  </a:lnTo>
                  <a:lnTo>
                    <a:pt x="2280" y="1115"/>
                  </a:lnTo>
                  <a:lnTo>
                    <a:pt x="2278" y="1110"/>
                  </a:lnTo>
                  <a:lnTo>
                    <a:pt x="2273" y="1098"/>
                  </a:lnTo>
                  <a:lnTo>
                    <a:pt x="2268" y="1091"/>
                  </a:lnTo>
                  <a:lnTo>
                    <a:pt x="2261" y="1084"/>
                  </a:lnTo>
                  <a:lnTo>
                    <a:pt x="2256" y="1074"/>
                  </a:lnTo>
                  <a:lnTo>
                    <a:pt x="2249" y="1067"/>
                  </a:lnTo>
                  <a:lnTo>
                    <a:pt x="2244" y="1060"/>
                  </a:lnTo>
                  <a:lnTo>
                    <a:pt x="2230" y="1046"/>
                  </a:lnTo>
                  <a:lnTo>
                    <a:pt x="2218" y="1032"/>
                  </a:lnTo>
                  <a:lnTo>
                    <a:pt x="2204" y="1020"/>
                  </a:lnTo>
                  <a:lnTo>
                    <a:pt x="2190" y="1005"/>
                  </a:lnTo>
                  <a:lnTo>
                    <a:pt x="2175" y="991"/>
                  </a:lnTo>
                  <a:lnTo>
                    <a:pt x="2164" y="979"/>
                  </a:lnTo>
                  <a:lnTo>
                    <a:pt x="2154" y="970"/>
                  </a:lnTo>
                  <a:lnTo>
                    <a:pt x="2149" y="963"/>
                  </a:lnTo>
                  <a:lnTo>
                    <a:pt x="2142" y="955"/>
                  </a:lnTo>
                  <a:lnTo>
                    <a:pt x="2137" y="948"/>
                  </a:lnTo>
                  <a:lnTo>
                    <a:pt x="2130" y="939"/>
                  </a:lnTo>
                  <a:lnTo>
                    <a:pt x="2125" y="932"/>
                  </a:lnTo>
                  <a:lnTo>
                    <a:pt x="2121" y="922"/>
                  </a:lnTo>
                  <a:lnTo>
                    <a:pt x="2116" y="915"/>
                  </a:lnTo>
                  <a:lnTo>
                    <a:pt x="2111" y="903"/>
                  </a:lnTo>
                  <a:lnTo>
                    <a:pt x="2104" y="891"/>
                  </a:lnTo>
                  <a:lnTo>
                    <a:pt x="2102" y="882"/>
                  </a:lnTo>
                  <a:lnTo>
                    <a:pt x="2099" y="872"/>
                  </a:lnTo>
                  <a:lnTo>
                    <a:pt x="2095" y="858"/>
                  </a:lnTo>
                  <a:lnTo>
                    <a:pt x="2092" y="846"/>
                  </a:lnTo>
                  <a:lnTo>
                    <a:pt x="2087" y="834"/>
                  </a:lnTo>
                  <a:lnTo>
                    <a:pt x="2087" y="822"/>
                  </a:lnTo>
                  <a:lnTo>
                    <a:pt x="2085" y="812"/>
                  </a:lnTo>
                  <a:lnTo>
                    <a:pt x="2085" y="805"/>
                  </a:lnTo>
                  <a:lnTo>
                    <a:pt x="2083" y="798"/>
                  </a:lnTo>
                  <a:lnTo>
                    <a:pt x="2083" y="791"/>
                  </a:lnTo>
                  <a:lnTo>
                    <a:pt x="2083" y="777"/>
                  </a:lnTo>
                  <a:lnTo>
                    <a:pt x="2085" y="762"/>
                  </a:lnTo>
                  <a:lnTo>
                    <a:pt x="2085" y="746"/>
                  </a:lnTo>
                  <a:lnTo>
                    <a:pt x="2085" y="734"/>
                  </a:lnTo>
                  <a:lnTo>
                    <a:pt x="2087" y="717"/>
                  </a:lnTo>
                  <a:lnTo>
                    <a:pt x="2092" y="703"/>
                  </a:lnTo>
                  <a:lnTo>
                    <a:pt x="2092" y="689"/>
                  </a:lnTo>
                  <a:lnTo>
                    <a:pt x="2095" y="674"/>
                  </a:lnTo>
                  <a:lnTo>
                    <a:pt x="2099" y="660"/>
                  </a:lnTo>
                  <a:lnTo>
                    <a:pt x="2104" y="648"/>
                  </a:lnTo>
                  <a:lnTo>
                    <a:pt x="2109" y="634"/>
                  </a:lnTo>
                  <a:lnTo>
                    <a:pt x="2111" y="622"/>
                  </a:lnTo>
                  <a:lnTo>
                    <a:pt x="2116" y="610"/>
                  </a:lnTo>
                  <a:lnTo>
                    <a:pt x="2121" y="598"/>
                  </a:lnTo>
                  <a:lnTo>
                    <a:pt x="2125" y="586"/>
                  </a:lnTo>
                  <a:lnTo>
                    <a:pt x="2130" y="574"/>
                  </a:lnTo>
                  <a:lnTo>
                    <a:pt x="2135" y="562"/>
                  </a:lnTo>
                  <a:lnTo>
                    <a:pt x="2142" y="555"/>
                  </a:lnTo>
                  <a:lnTo>
                    <a:pt x="2145" y="546"/>
                  </a:lnTo>
                  <a:lnTo>
                    <a:pt x="2149" y="539"/>
                  </a:lnTo>
                  <a:lnTo>
                    <a:pt x="2154" y="534"/>
                  </a:lnTo>
                  <a:lnTo>
                    <a:pt x="2161" y="529"/>
                  </a:lnTo>
                  <a:lnTo>
                    <a:pt x="2168" y="520"/>
                  </a:lnTo>
                  <a:lnTo>
                    <a:pt x="2178" y="520"/>
                  </a:lnTo>
                  <a:lnTo>
                    <a:pt x="2183" y="520"/>
                  </a:lnTo>
                  <a:lnTo>
                    <a:pt x="2190" y="529"/>
                  </a:lnTo>
                  <a:lnTo>
                    <a:pt x="2192" y="541"/>
                  </a:lnTo>
                  <a:lnTo>
                    <a:pt x="2192" y="553"/>
                  </a:lnTo>
                  <a:lnTo>
                    <a:pt x="2192" y="567"/>
                  </a:lnTo>
                  <a:lnTo>
                    <a:pt x="2190" y="581"/>
                  </a:lnTo>
                  <a:lnTo>
                    <a:pt x="2187" y="589"/>
                  </a:lnTo>
                  <a:lnTo>
                    <a:pt x="2183" y="596"/>
                  </a:lnTo>
                  <a:lnTo>
                    <a:pt x="2180" y="603"/>
                  </a:lnTo>
                  <a:lnTo>
                    <a:pt x="2178" y="612"/>
                  </a:lnTo>
                  <a:lnTo>
                    <a:pt x="2173" y="620"/>
                  </a:lnTo>
                  <a:lnTo>
                    <a:pt x="2171" y="629"/>
                  </a:lnTo>
                  <a:lnTo>
                    <a:pt x="2168" y="636"/>
                  </a:lnTo>
                  <a:lnTo>
                    <a:pt x="2164" y="646"/>
                  </a:lnTo>
                  <a:lnTo>
                    <a:pt x="2161" y="655"/>
                  </a:lnTo>
                  <a:lnTo>
                    <a:pt x="2156" y="662"/>
                  </a:lnTo>
                  <a:lnTo>
                    <a:pt x="2152" y="672"/>
                  </a:lnTo>
                  <a:lnTo>
                    <a:pt x="2149" y="679"/>
                  </a:lnTo>
                  <a:lnTo>
                    <a:pt x="2145" y="689"/>
                  </a:lnTo>
                  <a:lnTo>
                    <a:pt x="2142" y="698"/>
                  </a:lnTo>
                  <a:lnTo>
                    <a:pt x="2140" y="708"/>
                  </a:lnTo>
                  <a:lnTo>
                    <a:pt x="2137" y="717"/>
                  </a:lnTo>
                  <a:lnTo>
                    <a:pt x="2135" y="724"/>
                  </a:lnTo>
                  <a:lnTo>
                    <a:pt x="2135" y="734"/>
                  </a:lnTo>
                  <a:lnTo>
                    <a:pt x="2133" y="743"/>
                  </a:lnTo>
                  <a:lnTo>
                    <a:pt x="2133" y="753"/>
                  </a:lnTo>
                  <a:lnTo>
                    <a:pt x="2133" y="760"/>
                  </a:lnTo>
                  <a:lnTo>
                    <a:pt x="2133" y="770"/>
                  </a:lnTo>
                  <a:lnTo>
                    <a:pt x="2135" y="779"/>
                  </a:lnTo>
                  <a:lnTo>
                    <a:pt x="2137" y="789"/>
                  </a:lnTo>
                  <a:lnTo>
                    <a:pt x="2137" y="796"/>
                  </a:lnTo>
                  <a:lnTo>
                    <a:pt x="2140" y="805"/>
                  </a:lnTo>
                  <a:lnTo>
                    <a:pt x="2140" y="812"/>
                  </a:lnTo>
                  <a:lnTo>
                    <a:pt x="2142" y="822"/>
                  </a:lnTo>
                  <a:lnTo>
                    <a:pt x="2145" y="836"/>
                  </a:lnTo>
                  <a:lnTo>
                    <a:pt x="2149" y="851"/>
                  </a:lnTo>
                  <a:lnTo>
                    <a:pt x="2154" y="862"/>
                  </a:lnTo>
                  <a:lnTo>
                    <a:pt x="2156" y="872"/>
                  </a:lnTo>
                  <a:lnTo>
                    <a:pt x="2161" y="882"/>
                  </a:lnTo>
                  <a:lnTo>
                    <a:pt x="2168" y="891"/>
                  </a:lnTo>
                  <a:lnTo>
                    <a:pt x="2175" y="901"/>
                  </a:lnTo>
                  <a:lnTo>
                    <a:pt x="2187" y="905"/>
                  </a:lnTo>
                  <a:lnTo>
                    <a:pt x="2192" y="903"/>
                  </a:lnTo>
                  <a:lnTo>
                    <a:pt x="2199" y="901"/>
                  </a:lnTo>
                  <a:lnTo>
                    <a:pt x="2206" y="896"/>
                  </a:lnTo>
                  <a:lnTo>
                    <a:pt x="2216" y="889"/>
                  </a:lnTo>
                  <a:lnTo>
                    <a:pt x="2218" y="882"/>
                  </a:lnTo>
                  <a:lnTo>
                    <a:pt x="2221" y="874"/>
                  </a:lnTo>
                  <a:lnTo>
                    <a:pt x="2223" y="865"/>
                  </a:lnTo>
                  <a:lnTo>
                    <a:pt x="2228" y="858"/>
                  </a:lnTo>
                  <a:lnTo>
                    <a:pt x="2230" y="846"/>
                  </a:lnTo>
                  <a:lnTo>
                    <a:pt x="2232" y="832"/>
                  </a:lnTo>
                  <a:lnTo>
                    <a:pt x="2235" y="820"/>
                  </a:lnTo>
                  <a:lnTo>
                    <a:pt x="2237" y="805"/>
                  </a:lnTo>
                  <a:lnTo>
                    <a:pt x="2237" y="796"/>
                  </a:lnTo>
                  <a:lnTo>
                    <a:pt x="2240" y="789"/>
                  </a:lnTo>
                  <a:lnTo>
                    <a:pt x="2240" y="779"/>
                  </a:lnTo>
                  <a:lnTo>
                    <a:pt x="2240" y="772"/>
                  </a:lnTo>
                  <a:lnTo>
                    <a:pt x="2240" y="762"/>
                  </a:lnTo>
                  <a:lnTo>
                    <a:pt x="2242" y="755"/>
                  </a:lnTo>
                  <a:lnTo>
                    <a:pt x="2242" y="746"/>
                  </a:lnTo>
                  <a:lnTo>
                    <a:pt x="2244" y="739"/>
                  </a:lnTo>
                  <a:lnTo>
                    <a:pt x="2244" y="729"/>
                  </a:lnTo>
                  <a:lnTo>
                    <a:pt x="2244" y="720"/>
                  </a:lnTo>
                  <a:lnTo>
                    <a:pt x="2244" y="710"/>
                  </a:lnTo>
                  <a:lnTo>
                    <a:pt x="2247" y="701"/>
                  </a:lnTo>
                  <a:lnTo>
                    <a:pt x="2247" y="691"/>
                  </a:lnTo>
                  <a:lnTo>
                    <a:pt x="2247" y="684"/>
                  </a:lnTo>
                  <a:lnTo>
                    <a:pt x="2247" y="674"/>
                  </a:lnTo>
                  <a:lnTo>
                    <a:pt x="2249" y="665"/>
                  </a:lnTo>
                  <a:lnTo>
                    <a:pt x="2249" y="655"/>
                  </a:lnTo>
                  <a:lnTo>
                    <a:pt x="2249" y="646"/>
                  </a:lnTo>
                  <a:lnTo>
                    <a:pt x="2249" y="634"/>
                  </a:lnTo>
                  <a:lnTo>
                    <a:pt x="2249" y="627"/>
                  </a:lnTo>
                  <a:lnTo>
                    <a:pt x="2249" y="617"/>
                  </a:lnTo>
                  <a:lnTo>
                    <a:pt x="2249" y="608"/>
                  </a:lnTo>
                  <a:lnTo>
                    <a:pt x="2249" y="598"/>
                  </a:lnTo>
                  <a:lnTo>
                    <a:pt x="2249" y="591"/>
                  </a:lnTo>
                  <a:lnTo>
                    <a:pt x="2249" y="581"/>
                  </a:lnTo>
                  <a:lnTo>
                    <a:pt x="2249" y="572"/>
                  </a:lnTo>
                  <a:lnTo>
                    <a:pt x="2249" y="562"/>
                  </a:lnTo>
                  <a:lnTo>
                    <a:pt x="2249" y="555"/>
                  </a:lnTo>
                  <a:lnTo>
                    <a:pt x="2249" y="546"/>
                  </a:lnTo>
                  <a:lnTo>
                    <a:pt x="2249" y="539"/>
                  </a:lnTo>
                  <a:lnTo>
                    <a:pt x="2249" y="529"/>
                  </a:lnTo>
                  <a:lnTo>
                    <a:pt x="2249" y="524"/>
                  </a:lnTo>
                  <a:lnTo>
                    <a:pt x="2247" y="515"/>
                  </a:lnTo>
                  <a:lnTo>
                    <a:pt x="2247" y="508"/>
                  </a:lnTo>
                  <a:lnTo>
                    <a:pt x="2247" y="498"/>
                  </a:lnTo>
                  <a:lnTo>
                    <a:pt x="2247" y="491"/>
                  </a:lnTo>
                  <a:lnTo>
                    <a:pt x="2244" y="477"/>
                  </a:lnTo>
                  <a:lnTo>
                    <a:pt x="2244" y="467"/>
                  </a:lnTo>
                  <a:lnTo>
                    <a:pt x="2242" y="455"/>
                  </a:lnTo>
                  <a:lnTo>
                    <a:pt x="2242" y="446"/>
                  </a:lnTo>
                  <a:lnTo>
                    <a:pt x="2242" y="436"/>
                  </a:lnTo>
                  <a:lnTo>
                    <a:pt x="2242" y="431"/>
                  </a:lnTo>
                  <a:lnTo>
                    <a:pt x="2235" y="420"/>
                  </a:lnTo>
                  <a:lnTo>
                    <a:pt x="2225" y="415"/>
                  </a:lnTo>
                  <a:lnTo>
                    <a:pt x="2221" y="412"/>
                  </a:lnTo>
                  <a:lnTo>
                    <a:pt x="2213" y="412"/>
                  </a:lnTo>
                  <a:lnTo>
                    <a:pt x="2204" y="412"/>
                  </a:lnTo>
                  <a:lnTo>
                    <a:pt x="2197" y="415"/>
                  </a:lnTo>
                  <a:lnTo>
                    <a:pt x="2183" y="417"/>
                  </a:lnTo>
                  <a:lnTo>
                    <a:pt x="2173" y="420"/>
                  </a:lnTo>
                  <a:lnTo>
                    <a:pt x="2161" y="424"/>
                  </a:lnTo>
                  <a:lnTo>
                    <a:pt x="2147" y="429"/>
                  </a:lnTo>
                  <a:lnTo>
                    <a:pt x="2140" y="431"/>
                  </a:lnTo>
                  <a:lnTo>
                    <a:pt x="2133" y="434"/>
                  </a:lnTo>
                  <a:lnTo>
                    <a:pt x="2125" y="439"/>
                  </a:lnTo>
                  <a:lnTo>
                    <a:pt x="2118" y="441"/>
                  </a:lnTo>
                  <a:lnTo>
                    <a:pt x="2109" y="446"/>
                  </a:lnTo>
                  <a:lnTo>
                    <a:pt x="2102" y="448"/>
                  </a:lnTo>
                  <a:lnTo>
                    <a:pt x="2092" y="453"/>
                  </a:lnTo>
                  <a:lnTo>
                    <a:pt x="2085" y="458"/>
                  </a:lnTo>
                  <a:lnTo>
                    <a:pt x="2073" y="460"/>
                  </a:lnTo>
                  <a:lnTo>
                    <a:pt x="2066" y="465"/>
                  </a:lnTo>
                  <a:lnTo>
                    <a:pt x="2054" y="467"/>
                  </a:lnTo>
                  <a:lnTo>
                    <a:pt x="2047" y="472"/>
                  </a:lnTo>
                  <a:lnTo>
                    <a:pt x="2035" y="477"/>
                  </a:lnTo>
                  <a:lnTo>
                    <a:pt x="2026" y="481"/>
                  </a:lnTo>
                  <a:lnTo>
                    <a:pt x="2016" y="484"/>
                  </a:lnTo>
                  <a:lnTo>
                    <a:pt x="2007" y="491"/>
                  </a:lnTo>
                  <a:lnTo>
                    <a:pt x="1995" y="493"/>
                  </a:lnTo>
                  <a:lnTo>
                    <a:pt x="1983" y="498"/>
                  </a:lnTo>
                  <a:lnTo>
                    <a:pt x="1971" y="503"/>
                  </a:lnTo>
                  <a:lnTo>
                    <a:pt x="1961" y="508"/>
                  </a:lnTo>
                  <a:lnTo>
                    <a:pt x="1947" y="512"/>
                  </a:lnTo>
                  <a:lnTo>
                    <a:pt x="1938" y="517"/>
                  </a:lnTo>
                  <a:lnTo>
                    <a:pt x="1926" y="524"/>
                  </a:lnTo>
                  <a:lnTo>
                    <a:pt x="1916" y="529"/>
                  </a:lnTo>
                  <a:lnTo>
                    <a:pt x="1902" y="534"/>
                  </a:lnTo>
                  <a:lnTo>
                    <a:pt x="1890" y="539"/>
                  </a:lnTo>
                  <a:lnTo>
                    <a:pt x="1876" y="543"/>
                  </a:lnTo>
                  <a:lnTo>
                    <a:pt x="1864" y="551"/>
                  </a:lnTo>
                  <a:lnTo>
                    <a:pt x="1850" y="553"/>
                  </a:lnTo>
                  <a:lnTo>
                    <a:pt x="1838" y="560"/>
                  </a:lnTo>
                  <a:lnTo>
                    <a:pt x="1824" y="565"/>
                  </a:lnTo>
                  <a:lnTo>
                    <a:pt x="1812" y="570"/>
                  </a:lnTo>
                  <a:lnTo>
                    <a:pt x="1797" y="574"/>
                  </a:lnTo>
                  <a:lnTo>
                    <a:pt x="1786" y="579"/>
                  </a:lnTo>
                  <a:lnTo>
                    <a:pt x="1769" y="586"/>
                  </a:lnTo>
                  <a:lnTo>
                    <a:pt x="1757" y="591"/>
                  </a:lnTo>
                  <a:lnTo>
                    <a:pt x="1743" y="596"/>
                  </a:lnTo>
                  <a:lnTo>
                    <a:pt x="1729" y="603"/>
                  </a:lnTo>
                  <a:lnTo>
                    <a:pt x="1714" y="605"/>
                  </a:lnTo>
                  <a:lnTo>
                    <a:pt x="1700" y="612"/>
                  </a:lnTo>
                  <a:lnTo>
                    <a:pt x="1683" y="617"/>
                  </a:lnTo>
                  <a:lnTo>
                    <a:pt x="1669" y="622"/>
                  </a:lnTo>
                  <a:lnTo>
                    <a:pt x="1655" y="624"/>
                  </a:lnTo>
                  <a:lnTo>
                    <a:pt x="1641" y="631"/>
                  </a:lnTo>
                  <a:lnTo>
                    <a:pt x="1624" y="634"/>
                  </a:lnTo>
                  <a:lnTo>
                    <a:pt x="1610" y="641"/>
                  </a:lnTo>
                  <a:lnTo>
                    <a:pt x="1595" y="646"/>
                  </a:lnTo>
                  <a:lnTo>
                    <a:pt x="1581" y="651"/>
                  </a:lnTo>
                  <a:lnTo>
                    <a:pt x="1565" y="655"/>
                  </a:lnTo>
                  <a:lnTo>
                    <a:pt x="1550" y="658"/>
                  </a:lnTo>
                  <a:lnTo>
                    <a:pt x="1536" y="662"/>
                  </a:lnTo>
                  <a:lnTo>
                    <a:pt x="1522" y="667"/>
                  </a:lnTo>
                  <a:lnTo>
                    <a:pt x="1507" y="672"/>
                  </a:lnTo>
                  <a:lnTo>
                    <a:pt x="1493" y="677"/>
                  </a:lnTo>
                  <a:lnTo>
                    <a:pt x="1477" y="682"/>
                  </a:lnTo>
                  <a:lnTo>
                    <a:pt x="1465" y="686"/>
                  </a:lnTo>
                  <a:lnTo>
                    <a:pt x="1448" y="691"/>
                  </a:lnTo>
                  <a:lnTo>
                    <a:pt x="1436" y="693"/>
                  </a:lnTo>
                  <a:lnTo>
                    <a:pt x="1420" y="698"/>
                  </a:lnTo>
                  <a:lnTo>
                    <a:pt x="1405" y="703"/>
                  </a:lnTo>
                  <a:lnTo>
                    <a:pt x="1391" y="708"/>
                  </a:lnTo>
                  <a:lnTo>
                    <a:pt x="1377" y="710"/>
                  </a:lnTo>
                  <a:lnTo>
                    <a:pt x="1362" y="715"/>
                  </a:lnTo>
                  <a:lnTo>
                    <a:pt x="1351" y="720"/>
                  </a:lnTo>
                  <a:lnTo>
                    <a:pt x="1336" y="722"/>
                  </a:lnTo>
                  <a:lnTo>
                    <a:pt x="1322" y="727"/>
                  </a:lnTo>
                  <a:lnTo>
                    <a:pt x="1308" y="732"/>
                  </a:lnTo>
                  <a:lnTo>
                    <a:pt x="1296" y="734"/>
                  </a:lnTo>
                  <a:lnTo>
                    <a:pt x="1282" y="739"/>
                  </a:lnTo>
                  <a:lnTo>
                    <a:pt x="1267" y="743"/>
                  </a:lnTo>
                  <a:lnTo>
                    <a:pt x="1256" y="746"/>
                  </a:lnTo>
                  <a:lnTo>
                    <a:pt x="1244" y="751"/>
                  </a:lnTo>
                  <a:lnTo>
                    <a:pt x="1229" y="753"/>
                  </a:lnTo>
                  <a:lnTo>
                    <a:pt x="1217" y="758"/>
                  </a:lnTo>
                  <a:lnTo>
                    <a:pt x="1203" y="760"/>
                  </a:lnTo>
                  <a:lnTo>
                    <a:pt x="1191" y="765"/>
                  </a:lnTo>
                  <a:lnTo>
                    <a:pt x="1179" y="767"/>
                  </a:lnTo>
                  <a:lnTo>
                    <a:pt x="1168" y="772"/>
                  </a:lnTo>
                  <a:lnTo>
                    <a:pt x="1153" y="777"/>
                  </a:lnTo>
                  <a:lnTo>
                    <a:pt x="1144" y="779"/>
                  </a:lnTo>
                  <a:lnTo>
                    <a:pt x="1132" y="782"/>
                  </a:lnTo>
                  <a:lnTo>
                    <a:pt x="1118" y="786"/>
                  </a:lnTo>
                  <a:lnTo>
                    <a:pt x="1108" y="789"/>
                  </a:lnTo>
                  <a:lnTo>
                    <a:pt x="1096" y="793"/>
                  </a:lnTo>
                  <a:lnTo>
                    <a:pt x="1084" y="796"/>
                  </a:lnTo>
                  <a:lnTo>
                    <a:pt x="1075" y="801"/>
                  </a:lnTo>
                  <a:lnTo>
                    <a:pt x="1065" y="805"/>
                  </a:lnTo>
                  <a:lnTo>
                    <a:pt x="1056" y="810"/>
                  </a:lnTo>
                  <a:lnTo>
                    <a:pt x="1044" y="812"/>
                  </a:lnTo>
                  <a:lnTo>
                    <a:pt x="1034" y="815"/>
                  </a:lnTo>
                  <a:lnTo>
                    <a:pt x="1023" y="817"/>
                  </a:lnTo>
                  <a:lnTo>
                    <a:pt x="1013" y="822"/>
                  </a:lnTo>
                  <a:lnTo>
                    <a:pt x="1004" y="824"/>
                  </a:lnTo>
                  <a:lnTo>
                    <a:pt x="994" y="829"/>
                  </a:lnTo>
                  <a:lnTo>
                    <a:pt x="987" y="832"/>
                  </a:lnTo>
                  <a:lnTo>
                    <a:pt x="977" y="836"/>
                  </a:lnTo>
                  <a:lnTo>
                    <a:pt x="968" y="839"/>
                  </a:lnTo>
                  <a:lnTo>
                    <a:pt x="961" y="843"/>
                  </a:lnTo>
                  <a:lnTo>
                    <a:pt x="951" y="846"/>
                  </a:lnTo>
                  <a:lnTo>
                    <a:pt x="944" y="851"/>
                  </a:lnTo>
                  <a:lnTo>
                    <a:pt x="937" y="855"/>
                  </a:lnTo>
                  <a:lnTo>
                    <a:pt x="930" y="858"/>
                  </a:lnTo>
                  <a:lnTo>
                    <a:pt x="923" y="862"/>
                  </a:lnTo>
                  <a:lnTo>
                    <a:pt x="916" y="867"/>
                  </a:lnTo>
                  <a:lnTo>
                    <a:pt x="908" y="870"/>
                  </a:lnTo>
                  <a:lnTo>
                    <a:pt x="899" y="874"/>
                  </a:lnTo>
                  <a:lnTo>
                    <a:pt x="889" y="877"/>
                  </a:lnTo>
                  <a:lnTo>
                    <a:pt x="882" y="882"/>
                  </a:lnTo>
                  <a:lnTo>
                    <a:pt x="870" y="886"/>
                  </a:lnTo>
                  <a:lnTo>
                    <a:pt x="861" y="891"/>
                  </a:lnTo>
                  <a:lnTo>
                    <a:pt x="849" y="893"/>
                  </a:lnTo>
                  <a:lnTo>
                    <a:pt x="840" y="901"/>
                  </a:lnTo>
                  <a:lnTo>
                    <a:pt x="828" y="903"/>
                  </a:lnTo>
                  <a:lnTo>
                    <a:pt x="813" y="908"/>
                  </a:lnTo>
                  <a:lnTo>
                    <a:pt x="802" y="915"/>
                  </a:lnTo>
                  <a:lnTo>
                    <a:pt x="790" y="920"/>
                  </a:lnTo>
                  <a:lnTo>
                    <a:pt x="775" y="924"/>
                  </a:lnTo>
                  <a:lnTo>
                    <a:pt x="761" y="929"/>
                  </a:lnTo>
                  <a:lnTo>
                    <a:pt x="749" y="934"/>
                  </a:lnTo>
                  <a:lnTo>
                    <a:pt x="735" y="941"/>
                  </a:lnTo>
                  <a:lnTo>
                    <a:pt x="718" y="943"/>
                  </a:lnTo>
                  <a:lnTo>
                    <a:pt x="704" y="951"/>
                  </a:lnTo>
                  <a:lnTo>
                    <a:pt x="687" y="955"/>
                  </a:lnTo>
                  <a:lnTo>
                    <a:pt x="673" y="960"/>
                  </a:lnTo>
                  <a:lnTo>
                    <a:pt x="657" y="965"/>
                  </a:lnTo>
                  <a:lnTo>
                    <a:pt x="640" y="970"/>
                  </a:lnTo>
                  <a:lnTo>
                    <a:pt x="626" y="977"/>
                  </a:lnTo>
                  <a:lnTo>
                    <a:pt x="609" y="982"/>
                  </a:lnTo>
                  <a:lnTo>
                    <a:pt x="592" y="986"/>
                  </a:lnTo>
                  <a:lnTo>
                    <a:pt x="576" y="991"/>
                  </a:lnTo>
                  <a:lnTo>
                    <a:pt x="559" y="996"/>
                  </a:lnTo>
                  <a:lnTo>
                    <a:pt x="545" y="1001"/>
                  </a:lnTo>
                  <a:lnTo>
                    <a:pt x="528" y="1005"/>
                  </a:lnTo>
                  <a:lnTo>
                    <a:pt x="514" y="1010"/>
                  </a:lnTo>
                  <a:lnTo>
                    <a:pt x="497" y="1015"/>
                  </a:lnTo>
                  <a:lnTo>
                    <a:pt x="481" y="1022"/>
                  </a:lnTo>
                  <a:lnTo>
                    <a:pt x="464" y="1024"/>
                  </a:lnTo>
                  <a:lnTo>
                    <a:pt x="447" y="1029"/>
                  </a:lnTo>
                  <a:lnTo>
                    <a:pt x="433" y="1034"/>
                  </a:lnTo>
                  <a:lnTo>
                    <a:pt x="419" y="1039"/>
                  </a:lnTo>
                  <a:lnTo>
                    <a:pt x="402" y="1041"/>
                  </a:lnTo>
                  <a:lnTo>
                    <a:pt x="386" y="1046"/>
                  </a:lnTo>
                  <a:lnTo>
                    <a:pt x="371" y="1048"/>
                  </a:lnTo>
                  <a:lnTo>
                    <a:pt x="359" y="1053"/>
                  </a:lnTo>
                  <a:lnTo>
                    <a:pt x="343" y="1055"/>
                  </a:lnTo>
                  <a:lnTo>
                    <a:pt x="331" y="1058"/>
                  </a:lnTo>
                  <a:lnTo>
                    <a:pt x="317" y="1063"/>
                  </a:lnTo>
                  <a:lnTo>
                    <a:pt x="305" y="1065"/>
                  </a:lnTo>
                  <a:lnTo>
                    <a:pt x="290" y="1067"/>
                  </a:lnTo>
                  <a:lnTo>
                    <a:pt x="279" y="1072"/>
                  </a:lnTo>
                  <a:lnTo>
                    <a:pt x="267" y="1074"/>
                  </a:lnTo>
                  <a:lnTo>
                    <a:pt x="257" y="1077"/>
                  </a:lnTo>
                  <a:lnTo>
                    <a:pt x="245" y="1079"/>
                  </a:lnTo>
                  <a:lnTo>
                    <a:pt x="236" y="1079"/>
                  </a:lnTo>
                  <a:lnTo>
                    <a:pt x="224" y="1082"/>
                  </a:lnTo>
                  <a:lnTo>
                    <a:pt x="217" y="1082"/>
                  </a:lnTo>
                  <a:lnTo>
                    <a:pt x="207" y="1082"/>
                  </a:lnTo>
                  <a:lnTo>
                    <a:pt x="200" y="1084"/>
                  </a:lnTo>
                  <a:lnTo>
                    <a:pt x="193" y="1084"/>
                  </a:lnTo>
                  <a:lnTo>
                    <a:pt x="186" y="1084"/>
                  </a:lnTo>
                  <a:lnTo>
                    <a:pt x="174" y="1084"/>
                  </a:lnTo>
                  <a:lnTo>
                    <a:pt x="167" y="1082"/>
                  </a:lnTo>
                  <a:lnTo>
                    <a:pt x="164" y="1079"/>
                  </a:lnTo>
                  <a:lnTo>
                    <a:pt x="164" y="1077"/>
                  </a:lnTo>
                  <a:lnTo>
                    <a:pt x="164" y="1070"/>
                  </a:lnTo>
                  <a:lnTo>
                    <a:pt x="169" y="1065"/>
                  </a:lnTo>
                  <a:lnTo>
                    <a:pt x="176" y="1058"/>
                  </a:lnTo>
                  <a:lnTo>
                    <a:pt x="188" y="1053"/>
                  </a:lnTo>
                  <a:lnTo>
                    <a:pt x="200" y="1046"/>
                  </a:lnTo>
                  <a:lnTo>
                    <a:pt x="217" y="1039"/>
                  </a:lnTo>
                  <a:lnTo>
                    <a:pt x="224" y="1036"/>
                  </a:lnTo>
                  <a:lnTo>
                    <a:pt x="233" y="1032"/>
                  </a:lnTo>
                  <a:lnTo>
                    <a:pt x="243" y="1029"/>
                  </a:lnTo>
                  <a:lnTo>
                    <a:pt x="252" y="1024"/>
                  </a:lnTo>
                  <a:lnTo>
                    <a:pt x="262" y="1022"/>
                  </a:lnTo>
                  <a:lnTo>
                    <a:pt x="271" y="1017"/>
                  </a:lnTo>
                  <a:lnTo>
                    <a:pt x="283" y="1013"/>
                  </a:lnTo>
                  <a:lnTo>
                    <a:pt x="295" y="1010"/>
                  </a:lnTo>
                  <a:lnTo>
                    <a:pt x="307" y="1005"/>
                  </a:lnTo>
                  <a:lnTo>
                    <a:pt x="319" y="1003"/>
                  </a:lnTo>
                  <a:lnTo>
                    <a:pt x="331" y="998"/>
                  </a:lnTo>
                  <a:lnTo>
                    <a:pt x="345" y="996"/>
                  </a:lnTo>
                  <a:lnTo>
                    <a:pt x="357" y="993"/>
                  </a:lnTo>
                  <a:lnTo>
                    <a:pt x="369" y="989"/>
                  </a:lnTo>
                  <a:lnTo>
                    <a:pt x="383" y="984"/>
                  </a:lnTo>
                  <a:lnTo>
                    <a:pt x="397" y="982"/>
                  </a:lnTo>
                  <a:lnTo>
                    <a:pt x="409" y="977"/>
                  </a:lnTo>
                  <a:lnTo>
                    <a:pt x="426" y="974"/>
                  </a:lnTo>
                  <a:lnTo>
                    <a:pt x="438" y="970"/>
                  </a:lnTo>
                  <a:lnTo>
                    <a:pt x="454" y="967"/>
                  </a:lnTo>
                  <a:lnTo>
                    <a:pt x="466" y="963"/>
                  </a:lnTo>
                  <a:lnTo>
                    <a:pt x="481" y="958"/>
                  </a:lnTo>
                  <a:lnTo>
                    <a:pt x="495" y="953"/>
                  </a:lnTo>
                  <a:lnTo>
                    <a:pt x="509" y="951"/>
                  </a:lnTo>
                  <a:lnTo>
                    <a:pt x="523" y="946"/>
                  </a:lnTo>
                  <a:lnTo>
                    <a:pt x="535" y="941"/>
                  </a:lnTo>
                  <a:lnTo>
                    <a:pt x="550" y="936"/>
                  </a:lnTo>
                  <a:lnTo>
                    <a:pt x="566" y="934"/>
                  </a:lnTo>
                  <a:lnTo>
                    <a:pt x="578" y="932"/>
                  </a:lnTo>
                  <a:lnTo>
                    <a:pt x="592" y="927"/>
                  </a:lnTo>
                  <a:lnTo>
                    <a:pt x="607" y="922"/>
                  </a:lnTo>
                  <a:lnTo>
                    <a:pt x="621" y="917"/>
                  </a:lnTo>
                  <a:lnTo>
                    <a:pt x="633" y="915"/>
                  </a:lnTo>
                  <a:lnTo>
                    <a:pt x="647" y="910"/>
                  </a:lnTo>
                  <a:lnTo>
                    <a:pt x="661" y="908"/>
                  </a:lnTo>
                  <a:lnTo>
                    <a:pt x="673" y="903"/>
                  </a:lnTo>
                  <a:lnTo>
                    <a:pt x="685" y="901"/>
                  </a:lnTo>
                  <a:lnTo>
                    <a:pt x="697" y="896"/>
                  </a:lnTo>
                  <a:lnTo>
                    <a:pt x="709" y="891"/>
                  </a:lnTo>
                  <a:lnTo>
                    <a:pt x="721" y="889"/>
                  </a:lnTo>
                  <a:lnTo>
                    <a:pt x="733" y="884"/>
                  </a:lnTo>
                  <a:lnTo>
                    <a:pt x="742" y="882"/>
                  </a:lnTo>
                  <a:lnTo>
                    <a:pt x="754" y="877"/>
                  </a:lnTo>
                  <a:lnTo>
                    <a:pt x="766" y="874"/>
                  </a:lnTo>
                  <a:lnTo>
                    <a:pt x="773" y="870"/>
                  </a:lnTo>
                  <a:lnTo>
                    <a:pt x="783" y="867"/>
                  </a:lnTo>
                  <a:lnTo>
                    <a:pt x="792" y="865"/>
                  </a:lnTo>
                  <a:lnTo>
                    <a:pt x="802" y="862"/>
                  </a:lnTo>
                  <a:lnTo>
                    <a:pt x="813" y="855"/>
                  </a:lnTo>
                  <a:lnTo>
                    <a:pt x="828" y="848"/>
                  </a:lnTo>
                  <a:lnTo>
                    <a:pt x="832" y="846"/>
                  </a:lnTo>
                  <a:lnTo>
                    <a:pt x="840" y="841"/>
                  </a:lnTo>
                  <a:lnTo>
                    <a:pt x="847" y="836"/>
                  </a:lnTo>
                  <a:lnTo>
                    <a:pt x="856" y="832"/>
                  </a:lnTo>
                  <a:lnTo>
                    <a:pt x="866" y="827"/>
                  </a:lnTo>
                  <a:lnTo>
                    <a:pt x="875" y="822"/>
                  </a:lnTo>
                  <a:lnTo>
                    <a:pt x="887" y="817"/>
                  </a:lnTo>
                  <a:lnTo>
                    <a:pt x="899" y="812"/>
                  </a:lnTo>
                  <a:lnTo>
                    <a:pt x="908" y="805"/>
                  </a:lnTo>
                  <a:lnTo>
                    <a:pt x="923" y="801"/>
                  </a:lnTo>
                  <a:lnTo>
                    <a:pt x="935" y="796"/>
                  </a:lnTo>
                  <a:lnTo>
                    <a:pt x="951" y="789"/>
                  </a:lnTo>
                  <a:lnTo>
                    <a:pt x="966" y="782"/>
                  </a:lnTo>
                  <a:lnTo>
                    <a:pt x="980" y="777"/>
                  </a:lnTo>
                  <a:lnTo>
                    <a:pt x="996" y="770"/>
                  </a:lnTo>
                  <a:lnTo>
                    <a:pt x="1013" y="765"/>
                  </a:lnTo>
                  <a:lnTo>
                    <a:pt x="1027" y="755"/>
                  </a:lnTo>
                  <a:lnTo>
                    <a:pt x="1044" y="751"/>
                  </a:lnTo>
                  <a:lnTo>
                    <a:pt x="1063" y="743"/>
                  </a:lnTo>
                  <a:lnTo>
                    <a:pt x="1080" y="736"/>
                  </a:lnTo>
                  <a:lnTo>
                    <a:pt x="1096" y="729"/>
                  </a:lnTo>
                  <a:lnTo>
                    <a:pt x="1115" y="722"/>
                  </a:lnTo>
                  <a:lnTo>
                    <a:pt x="1134" y="715"/>
                  </a:lnTo>
                  <a:lnTo>
                    <a:pt x="1153" y="708"/>
                  </a:lnTo>
                  <a:lnTo>
                    <a:pt x="1172" y="701"/>
                  </a:lnTo>
                  <a:lnTo>
                    <a:pt x="1191" y="693"/>
                  </a:lnTo>
                  <a:lnTo>
                    <a:pt x="1210" y="684"/>
                  </a:lnTo>
                  <a:lnTo>
                    <a:pt x="1232" y="677"/>
                  </a:lnTo>
                  <a:lnTo>
                    <a:pt x="1251" y="670"/>
                  </a:lnTo>
                  <a:lnTo>
                    <a:pt x="1272" y="662"/>
                  </a:lnTo>
                  <a:lnTo>
                    <a:pt x="1291" y="655"/>
                  </a:lnTo>
                  <a:lnTo>
                    <a:pt x="1313" y="648"/>
                  </a:lnTo>
                  <a:lnTo>
                    <a:pt x="1332" y="641"/>
                  </a:lnTo>
                  <a:lnTo>
                    <a:pt x="1353" y="631"/>
                  </a:lnTo>
                  <a:lnTo>
                    <a:pt x="1372" y="624"/>
                  </a:lnTo>
                  <a:lnTo>
                    <a:pt x="1393" y="617"/>
                  </a:lnTo>
                  <a:lnTo>
                    <a:pt x="1412" y="610"/>
                  </a:lnTo>
                  <a:lnTo>
                    <a:pt x="1431" y="603"/>
                  </a:lnTo>
                  <a:lnTo>
                    <a:pt x="1453" y="596"/>
                  </a:lnTo>
                  <a:lnTo>
                    <a:pt x="1472" y="589"/>
                  </a:lnTo>
                  <a:lnTo>
                    <a:pt x="1491" y="581"/>
                  </a:lnTo>
                  <a:lnTo>
                    <a:pt x="1510" y="577"/>
                  </a:lnTo>
                  <a:lnTo>
                    <a:pt x="1529" y="570"/>
                  </a:lnTo>
                  <a:lnTo>
                    <a:pt x="1548" y="562"/>
                  </a:lnTo>
                  <a:lnTo>
                    <a:pt x="1567" y="555"/>
                  </a:lnTo>
                  <a:lnTo>
                    <a:pt x="1584" y="551"/>
                  </a:lnTo>
                  <a:lnTo>
                    <a:pt x="1603" y="543"/>
                  </a:lnTo>
                  <a:lnTo>
                    <a:pt x="1622" y="539"/>
                  </a:lnTo>
                  <a:lnTo>
                    <a:pt x="1638" y="534"/>
                  </a:lnTo>
                  <a:lnTo>
                    <a:pt x="1655" y="527"/>
                  </a:lnTo>
                  <a:lnTo>
                    <a:pt x="1669" y="522"/>
                  </a:lnTo>
                  <a:lnTo>
                    <a:pt x="1686" y="517"/>
                  </a:lnTo>
                  <a:lnTo>
                    <a:pt x="1702" y="512"/>
                  </a:lnTo>
                  <a:lnTo>
                    <a:pt x="1717" y="508"/>
                  </a:lnTo>
                  <a:lnTo>
                    <a:pt x="1731" y="503"/>
                  </a:lnTo>
                  <a:lnTo>
                    <a:pt x="1745" y="501"/>
                  </a:lnTo>
                  <a:lnTo>
                    <a:pt x="1759" y="496"/>
                  </a:lnTo>
                  <a:lnTo>
                    <a:pt x="1771" y="493"/>
                  </a:lnTo>
                  <a:lnTo>
                    <a:pt x="1781" y="489"/>
                  </a:lnTo>
                  <a:lnTo>
                    <a:pt x="1795" y="486"/>
                  </a:lnTo>
                  <a:lnTo>
                    <a:pt x="1805" y="484"/>
                  </a:lnTo>
                  <a:lnTo>
                    <a:pt x="1814" y="481"/>
                  </a:lnTo>
                  <a:lnTo>
                    <a:pt x="1824" y="479"/>
                  </a:lnTo>
                  <a:lnTo>
                    <a:pt x="1833" y="479"/>
                  </a:lnTo>
                  <a:lnTo>
                    <a:pt x="1840" y="477"/>
                  </a:lnTo>
                  <a:lnTo>
                    <a:pt x="1850" y="474"/>
                  </a:lnTo>
                  <a:lnTo>
                    <a:pt x="1857" y="472"/>
                  </a:lnTo>
                  <a:lnTo>
                    <a:pt x="1864" y="472"/>
                  </a:lnTo>
                  <a:lnTo>
                    <a:pt x="1871" y="470"/>
                  </a:lnTo>
                  <a:lnTo>
                    <a:pt x="1878" y="467"/>
                  </a:lnTo>
                  <a:lnTo>
                    <a:pt x="1888" y="465"/>
                  </a:lnTo>
                  <a:lnTo>
                    <a:pt x="1895" y="465"/>
                  </a:lnTo>
                  <a:lnTo>
                    <a:pt x="1902" y="462"/>
                  </a:lnTo>
                  <a:lnTo>
                    <a:pt x="1912" y="460"/>
                  </a:lnTo>
                  <a:lnTo>
                    <a:pt x="1919" y="458"/>
                  </a:lnTo>
                  <a:lnTo>
                    <a:pt x="1926" y="458"/>
                  </a:lnTo>
                  <a:lnTo>
                    <a:pt x="1933" y="455"/>
                  </a:lnTo>
                  <a:lnTo>
                    <a:pt x="1942" y="453"/>
                  </a:lnTo>
                  <a:lnTo>
                    <a:pt x="1950" y="450"/>
                  </a:lnTo>
                  <a:lnTo>
                    <a:pt x="1959" y="448"/>
                  </a:lnTo>
                  <a:lnTo>
                    <a:pt x="1971" y="443"/>
                  </a:lnTo>
                  <a:lnTo>
                    <a:pt x="1988" y="439"/>
                  </a:lnTo>
                  <a:lnTo>
                    <a:pt x="2000" y="434"/>
                  </a:lnTo>
                  <a:lnTo>
                    <a:pt x="2016" y="431"/>
                  </a:lnTo>
                  <a:lnTo>
                    <a:pt x="2028" y="424"/>
                  </a:lnTo>
                  <a:lnTo>
                    <a:pt x="2042" y="422"/>
                  </a:lnTo>
                  <a:lnTo>
                    <a:pt x="2054" y="415"/>
                  </a:lnTo>
                  <a:lnTo>
                    <a:pt x="2068" y="412"/>
                  </a:lnTo>
                  <a:lnTo>
                    <a:pt x="2078" y="405"/>
                  </a:lnTo>
                  <a:lnTo>
                    <a:pt x="2087" y="398"/>
                  </a:lnTo>
                  <a:lnTo>
                    <a:pt x="2097" y="391"/>
                  </a:lnTo>
                  <a:lnTo>
                    <a:pt x="2106" y="386"/>
                  </a:lnTo>
                  <a:lnTo>
                    <a:pt x="2114" y="379"/>
                  </a:lnTo>
                  <a:lnTo>
                    <a:pt x="2121" y="374"/>
                  </a:lnTo>
                  <a:lnTo>
                    <a:pt x="2128" y="367"/>
                  </a:lnTo>
                  <a:lnTo>
                    <a:pt x="2135" y="362"/>
                  </a:lnTo>
                  <a:lnTo>
                    <a:pt x="2142" y="346"/>
                  </a:lnTo>
                  <a:lnTo>
                    <a:pt x="2145" y="334"/>
                  </a:lnTo>
                  <a:lnTo>
                    <a:pt x="2142" y="317"/>
                  </a:lnTo>
                  <a:lnTo>
                    <a:pt x="2137" y="303"/>
                  </a:lnTo>
                  <a:lnTo>
                    <a:pt x="2130" y="296"/>
                  </a:lnTo>
                  <a:lnTo>
                    <a:pt x="2123" y="286"/>
                  </a:lnTo>
                  <a:lnTo>
                    <a:pt x="2114" y="279"/>
                  </a:lnTo>
                  <a:lnTo>
                    <a:pt x="2104" y="272"/>
                  </a:lnTo>
                  <a:lnTo>
                    <a:pt x="2092" y="265"/>
                  </a:lnTo>
                  <a:lnTo>
                    <a:pt x="2083" y="258"/>
                  </a:lnTo>
                  <a:lnTo>
                    <a:pt x="2068" y="250"/>
                  </a:lnTo>
                  <a:lnTo>
                    <a:pt x="2054" y="246"/>
                  </a:lnTo>
                  <a:lnTo>
                    <a:pt x="2047" y="241"/>
                  </a:lnTo>
                  <a:lnTo>
                    <a:pt x="2038" y="239"/>
                  </a:lnTo>
                  <a:lnTo>
                    <a:pt x="2030" y="234"/>
                  </a:lnTo>
                  <a:lnTo>
                    <a:pt x="2023" y="231"/>
                  </a:lnTo>
                  <a:lnTo>
                    <a:pt x="2014" y="229"/>
                  </a:lnTo>
                  <a:lnTo>
                    <a:pt x="2007" y="224"/>
                  </a:lnTo>
                  <a:lnTo>
                    <a:pt x="1997" y="222"/>
                  </a:lnTo>
                  <a:lnTo>
                    <a:pt x="1990" y="222"/>
                  </a:lnTo>
                  <a:lnTo>
                    <a:pt x="1981" y="217"/>
                  </a:lnTo>
                  <a:lnTo>
                    <a:pt x="1971" y="215"/>
                  </a:lnTo>
                  <a:lnTo>
                    <a:pt x="1961" y="212"/>
                  </a:lnTo>
                  <a:lnTo>
                    <a:pt x="1952" y="210"/>
                  </a:lnTo>
                  <a:lnTo>
                    <a:pt x="1942" y="208"/>
                  </a:lnTo>
                  <a:lnTo>
                    <a:pt x="1933" y="205"/>
                  </a:lnTo>
                  <a:lnTo>
                    <a:pt x="1921" y="200"/>
                  </a:lnTo>
                  <a:lnTo>
                    <a:pt x="1914" y="200"/>
                  </a:lnTo>
                  <a:lnTo>
                    <a:pt x="1902" y="196"/>
                  </a:lnTo>
                  <a:lnTo>
                    <a:pt x="1893" y="196"/>
                  </a:lnTo>
                  <a:lnTo>
                    <a:pt x="1881" y="191"/>
                  </a:lnTo>
                  <a:lnTo>
                    <a:pt x="1871" y="189"/>
                  </a:lnTo>
                  <a:lnTo>
                    <a:pt x="1859" y="186"/>
                  </a:lnTo>
                  <a:lnTo>
                    <a:pt x="1850" y="184"/>
                  </a:lnTo>
                  <a:lnTo>
                    <a:pt x="1840" y="181"/>
                  </a:lnTo>
                  <a:lnTo>
                    <a:pt x="1831" y="179"/>
                  </a:lnTo>
                  <a:lnTo>
                    <a:pt x="1819" y="174"/>
                  </a:lnTo>
                  <a:lnTo>
                    <a:pt x="1807" y="174"/>
                  </a:lnTo>
                  <a:lnTo>
                    <a:pt x="1797" y="169"/>
                  </a:lnTo>
                  <a:lnTo>
                    <a:pt x="1788" y="169"/>
                  </a:lnTo>
                  <a:lnTo>
                    <a:pt x="1776" y="165"/>
                  </a:lnTo>
                  <a:lnTo>
                    <a:pt x="1767" y="165"/>
                  </a:lnTo>
                  <a:lnTo>
                    <a:pt x="1755" y="162"/>
                  </a:lnTo>
                  <a:lnTo>
                    <a:pt x="1745" y="160"/>
                  </a:lnTo>
                  <a:lnTo>
                    <a:pt x="1733" y="155"/>
                  </a:lnTo>
                  <a:lnTo>
                    <a:pt x="1724" y="155"/>
                  </a:lnTo>
                  <a:lnTo>
                    <a:pt x="1712" y="153"/>
                  </a:lnTo>
                  <a:lnTo>
                    <a:pt x="1702" y="150"/>
                  </a:lnTo>
                  <a:lnTo>
                    <a:pt x="1691" y="146"/>
                  </a:lnTo>
                  <a:lnTo>
                    <a:pt x="1681" y="146"/>
                  </a:lnTo>
                  <a:lnTo>
                    <a:pt x="1669" y="143"/>
                  </a:lnTo>
                  <a:lnTo>
                    <a:pt x="1662" y="141"/>
                  </a:lnTo>
                  <a:lnTo>
                    <a:pt x="1650" y="136"/>
                  </a:lnTo>
                  <a:lnTo>
                    <a:pt x="1641" y="136"/>
                  </a:lnTo>
                  <a:lnTo>
                    <a:pt x="1629" y="131"/>
                  </a:lnTo>
                  <a:lnTo>
                    <a:pt x="1619" y="131"/>
                  </a:lnTo>
                  <a:lnTo>
                    <a:pt x="1607" y="127"/>
                  </a:lnTo>
                  <a:lnTo>
                    <a:pt x="1598" y="127"/>
                  </a:lnTo>
                  <a:lnTo>
                    <a:pt x="1588" y="122"/>
                  </a:lnTo>
                  <a:lnTo>
                    <a:pt x="1581" y="122"/>
                  </a:lnTo>
                  <a:lnTo>
                    <a:pt x="1569" y="117"/>
                  </a:lnTo>
                  <a:lnTo>
                    <a:pt x="1560" y="117"/>
                  </a:lnTo>
                  <a:lnTo>
                    <a:pt x="1550" y="112"/>
                  </a:lnTo>
                  <a:lnTo>
                    <a:pt x="1541" y="110"/>
                  </a:lnTo>
                  <a:lnTo>
                    <a:pt x="1526" y="108"/>
                  </a:lnTo>
                  <a:lnTo>
                    <a:pt x="1517" y="105"/>
                  </a:lnTo>
                  <a:lnTo>
                    <a:pt x="1505" y="103"/>
                  </a:lnTo>
                  <a:lnTo>
                    <a:pt x="1493" y="100"/>
                  </a:lnTo>
                  <a:lnTo>
                    <a:pt x="1481" y="96"/>
                  </a:lnTo>
                  <a:lnTo>
                    <a:pt x="1472" y="96"/>
                  </a:lnTo>
                  <a:lnTo>
                    <a:pt x="1458" y="93"/>
                  </a:lnTo>
                  <a:lnTo>
                    <a:pt x="1448" y="91"/>
                  </a:lnTo>
                  <a:lnTo>
                    <a:pt x="1436" y="89"/>
                  </a:lnTo>
                  <a:lnTo>
                    <a:pt x="1422" y="86"/>
                  </a:lnTo>
                  <a:lnTo>
                    <a:pt x="1410" y="84"/>
                  </a:lnTo>
                  <a:lnTo>
                    <a:pt x="1398" y="84"/>
                  </a:lnTo>
                  <a:lnTo>
                    <a:pt x="1386" y="79"/>
                  </a:lnTo>
                  <a:lnTo>
                    <a:pt x="1372" y="79"/>
                  </a:lnTo>
                  <a:lnTo>
                    <a:pt x="1360" y="77"/>
                  </a:lnTo>
                  <a:lnTo>
                    <a:pt x="1348" y="74"/>
                  </a:lnTo>
                  <a:lnTo>
                    <a:pt x="1334" y="72"/>
                  </a:lnTo>
                  <a:lnTo>
                    <a:pt x="1322" y="69"/>
                  </a:lnTo>
                  <a:lnTo>
                    <a:pt x="1308" y="67"/>
                  </a:lnTo>
                  <a:lnTo>
                    <a:pt x="1296" y="67"/>
                  </a:lnTo>
                  <a:lnTo>
                    <a:pt x="1282" y="65"/>
                  </a:lnTo>
                  <a:lnTo>
                    <a:pt x="1270" y="65"/>
                  </a:lnTo>
                  <a:lnTo>
                    <a:pt x="1256" y="62"/>
                  </a:lnTo>
                  <a:lnTo>
                    <a:pt x="1244" y="62"/>
                  </a:lnTo>
                  <a:lnTo>
                    <a:pt x="1229" y="60"/>
                  </a:lnTo>
                  <a:lnTo>
                    <a:pt x="1217" y="60"/>
                  </a:lnTo>
                  <a:lnTo>
                    <a:pt x="1206" y="60"/>
                  </a:lnTo>
                  <a:lnTo>
                    <a:pt x="1194" y="60"/>
                  </a:lnTo>
                  <a:lnTo>
                    <a:pt x="1179" y="58"/>
                  </a:lnTo>
                  <a:lnTo>
                    <a:pt x="1168" y="58"/>
                  </a:lnTo>
                  <a:lnTo>
                    <a:pt x="1153" y="55"/>
                  </a:lnTo>
                  <a:lnTo>
                    <a:pt x="1141" y="55"/>
                  </a:lnTo>
                  <a:lnTo>
                    <a:pt x="1127" y="55"/>
                  </a:lnTo>
                  <a:lnTo>
                    <a:pt x="1115" y="55"/>
                  </a:lnTo>
                  <a:lnTo>
                    <a:pt x="1103" y="55"/>
                  </a:lnTo>
                  <a:lnTo>
                    <a:pt x="1092" y="58"/>
                  </a:lnTo>
                  <a:lnTo>
                    <a:pt x="1080" y="58"/>
                  </a:lnTo>
                  <a:lnTo>
                    <a:pt x="1065" y="58"/>
                  </a:lnTo>
                  <a:lnTo>
                    <a:pt x="1053" y="58"/>
                  </a:lnTo>
                  <a:lnTo>
                    <a:pt x="1044" y="58"/>
                  </a:lnTo>
                  <a:lnTo>
                    <a:pt x="1030" y="58"/>
                  </a:lnTo>
                  <a:lnTo>
                    <a:pt x="1020" y="60"/>
                  </a:lnTo>
                  <a:lnTo>
                    <a:pt x="1008" y="60"/>
                  </a:lnTo>
                  <a:lnTo>
                    <a:pt x="999" y="65"/>
                  </a:lnTo>
                  <a:lnTo>
                    <a:pt x="987" y="65"/>
                  </a:lnTo>
                  <a:lnTo>
                    <a:pt x="975" y="65"/>
                  </a:lnTo>
                  <a:lnTo>
                    <a:pt x="966" y="67"/>
                  </a:lnTo>
                  <a:lnTo>
                    <a:pt x="954" y="69"/>
                  </a:lnTo>
                  <a:lnTo>
                    <a:pt x="944" y="69"/>
                  </a:lnTo>
                  <a:lnTo>
                    <a:pt x="935" y="74"/>
                  </a:lnTo>
                  <a:lnTo>
                    <a:pt x="925" y="77"/>
                  </a:lnTo>
                  <a:lnTo>
                    <a:pt x="918" y="79"/>
                  </a:lnTo>
                  <a:lnTo>
                    <a:pt x="908" y="81"/>
                  </a:lnTo>
                  <a:lnTo>
                    <a:pt x="899" y="84"/>
                  </a:lnTo>
                  <a:lnTo>
                    <a:pt x="889" y="89"/>
                  </a:lnTo>
                  <a:lnTo>
                    <a:pt x="882" y="93"/>
                  </a:lnTo>
                  <a:lnTo>
                    <a:pt x="875" y="96"/>
                  </a:lnTo>
                  <a:lnTo>
                    <a:pt x="868" y="100"/>
                  </a:lnTo>
                  <a:lnTo>
                    <a:pt x="861" y="103"/>
                  </a:lnTo>
                  <a:lnTo>
                    <a:pt x="856" y="110"/>
                  </a:lnTo>
                  <a:lnTo>
                    <a:pt x="840" y="117"/>
                  </a:lnTo>
                  <a:lnTo>
                    <a:pt x="828" y="129"/>
                  </a:lnTo>
                  <a:lnTo>
                    <a:pt x="818" y="134"/>
                  </a:lnTo>
                  <a:lnTo>
                    <a:pt x="811" y="141"/>
                  </a:lnTo>
                  <a:lnTo>
                    <a:pt x="804" y="148"/>
                  </a:lnTo>
                  <a:lnTo>
                    <a:pt x="797" y="155"/>
                  </a:lnTo>
                  <a:lnTo>
                    <a:pt x="787" y="162"/>
                  </a:lnTo>
                  <a:lnTo>
                    <a:pt x="780" y="169"/>
                  </a:lnTo>
                  <a:lnTo>
                    <a:pt x="773" y="179"/>
                  </a:lnTo>
                  <a:lnTo>
                    <a:pt x="766" y="189"/>
                  </a:lnTo>
                  <a:lnTo>
                    <a:pt x="756" y="196"/>
                  </a:lnTo>
                  <a:lnTo>
                    <a:pt x="749" y="205"/>
                  </a:lnTo>
                  <a:lnTo>
                    <a:pt x="740" y="215"/>
                  </a:lnTo>
                  <a:lnTo>
                    <a:pt x="733" y="224"/>
                  </a:lnTo>
                  <a:lnTo>
                    <a:pt x="723" y="234"/>
                  </a:lnTo>
                  <a:lnTo>
                    <a:pt x="716" y="243"/>
                  </a:lnTo>
                  <a:lnTo>
                    <a:pt x="706" y="253"/>
                  </a:lnTo>
                  <a:lnTo>
                    <a:pt x="699" y="265"/>
                  </a:lnTo>
                  <a:lnTo>
                    <a:pt x="690" y="274"/>
                  </a:lnTo>
                  <a:lnTo>
                    <a:pt x="680" y="286"/>
                  </a:lnTo>
                  <a:lnTo>
                    <a:pt x="673" y="296"/>
                  </a:lnTo>
                  <a:lnTo>
                    <a:pt x="664" y="310"/>
                  </a:lnTo>
                  <a:lnTo>
                    <a:pt x="654" y="320"/>
                  </a:lnTo>
                  <a:lnTo>
                    <a:pt x="647" y="331"/>
                  </a:lnTo>
                  <a:lnTo>
                    <a:pt x="638" y="343"/>
                  </a:lnTo>
                  <a:lnTo>
                    <a:pt x="630" y="355"/>
                  </a:lnTo>
                  <a:lnTo>
                    <a:pt x="621" y="365"/>
                  </a:lnTo>
                  <a:lnTo>
                    <a:pt x="611" y="379"/>
                  </a:lnTo>
                  <a:lnTo>
                    <a:pt x="604" y="391"/>
                  </a:lnTo>
                  <a:lnTo>
                    <a:pt x="595" y="403"/>
                  </a:lnTo>
                  <a:lnTo>
                    <a:pt x="585" y="415"/>
                  </a:lnTo>
                  <a:lnTo>
                    <a:pt x="578" y="424"/>
                  </a:lnTo>
                  <a:lnTo>
                    <a:pt x="569" y="436"/>
                  </a:lnTo>
                  <a:lnTo>
                    <a:pt x="559" y="448"/>
                  </a:lnTo>
                  <a:lnTo>
                    <a:pt x="552" y="460"/>
                  </a:lnTo>
                  <a:lnTo>
                    <a:pt x="542" y="472"/>
                  </a:lnTo>
                  <a:lnTo>
                    <a:pt x="535" y="484"/>
                  </a:lnTo>
                  <a:lnTo>
                    <a:pt x="528" y="496"/>
                  </a:lnTo>
                  <a:lnTo>
                    <a:pt x="516" y="508"/>
                  </a:lnTo>
                  <a:lnTo>
                    <a:pt x="509" y="520"/>
                  </a:lnTo>
                  <a:lnTo>
                    <a:pt x="500" y="529"/>
                  </a:lnTo>
                  <a:lnTo>
                    <a:pt x="493" y="543"/>
                  </a:lnTo>
                  <a:lnTo>
                    <a:pt x="485" y="553"/>
                  </a:lnTo>
                  <a:lnTo>
                    <a:pt x="478" y="565"/>
                  </a:lnTo>
                  <a:lnTo>
                    <a:pt x="469" y="577"/>
                  </a:lnTo>
                  <a:lnTo>
                    <a:pt x="462" y="589"/>
                  </a:lnTo>
                  <a:lnTo>
                    <a:pt x="454" y="598"/>
                  </a:lnTo>
                  <a:lnTo>
                    <a:pt x="445" y="610"/>
                  </a:lnTo>
                  <a:lnTo>
                    <a:pt x="438" y="617"/>
                  </a:lnTo>
                  <a:lnTo>
                    <a:pt x="431" y="629"/>
                  </a:lnTo>
                  <a:lnTo>
                    <a:pt x="424" y="639"/>
                  </a:lnTo>
                  <a:lnTo>
                    <a:pt x="416" y="648"/>
                  </a:lnTo>
                  <a:lnTo>
                    <a:pt x="409" y="658"/>
                  </a:lnTo>
                  <a:lnTo>
                    <a:pt x="402" y="670"/>
                  </a:lnTo>
                  <a:lnTo>
                    <a:pt x="395" y="677"/>
                  </a:lnTo>
                  <a:lnTo>
                    <a:pt x="390" y="686"/>
                  </a:lnTo>
                  <a:lnTo>
                    <a:pt x="383" y="693"/>
                  </a:lnTo>
                  <a:lnTo>
                    <a:pt x="376" y="703"/>
                  </a:lnTo>
                  <a:lnTo>
                    <a:pt x="369" y="710"/>
                  </a:lnTo>
                  <a:lnTo>
                    <a:pt x="364" y="720"/>
                  </a:lnTo>
                  <a:lnTo>
                    <a:pt x="357" y="727"/>
                  </a:lnTo>
                  <a:lnTo>
                    <a:pt x="355" y="734"/>
                  </a:lnTo>
                  <a:lnTo>
                    <a:pt x="340" y="746"/>
                  </a:lnTo>
                  <a:lnTo>
                    <a:pt x="331" y="760"/>
                  </a:lnTo>
                  <a:lnTo>
                    <a:pt x="319" y="772"/>
                  </a:lnTo>
                  <a:lnTo>
                    <a:pt x="307" y="786"/>
                  </a:lnTo>
                  <a:lnTo>
                    <a:pt x="295" y="798"/>
                  </a:lnTo>
                  <a:lnTo>
                    <a:pt x="286" y="815"/>
                  </a:lnTo>
                  <a:lnTo>
                    <a:pt x="274" y="827"/>
                  </a:lnTo>
                  <a:lnTo>
                    <a:pt x="264" y="841"/>
                  </a:lnTo>
                  <a:lnTo>
                    <a:pt x="252" y="855"/>
                  </a:lnTo>
                  <a:lnTo>
                    <a:pt x="243" y="867"/>
                  </a:lnTo>
                  <a:lnTo>
                    <a:pt x="231" y="882"/>
                  </a:lnTo>
                  <a:lnTo>
                    <a:pt x="222" y="896"/>
                  </a:lnTo>
                  <a:lnTo>
                    <a:pt x="210" y="908"/>
                  </a:lnTo>
                  <a:lnTo>
                    <a:pt x="200" y="922"/>
                  </a:lnTo>
                  <a:lnTo>
                    <a:pt x="193" y="936"/>
                  </a:lnTo>
                  <a:lnTo>
                    <a:pt x="184" y="951"/>
                  </a:lnTo>
                  <a:lnTo>
                    <a:pt x="174" y="960"/>
                  </a:lnTo>
                  <a:lnTo>
                    <a:pt x="167" y="974"/>
                  </a:lnTo>
                  <a:lnTo>
                    <a:pt x="157" y="986"/>
                  </a:lnTo>
                  <a:lnTo>
                    <a:pt x="150" y="998"/>
                  </a:lnTo>
                  <a:lnTo>
                    <a:pt x="143" y="1010"/>
                  </a:lnTo>
                  <a:lnTo>
                    <a:pt x="136" y="1020"/>
                  </a:lnTo>
                  <a:lnTo>
                    <a:pt x="129" y="1032"/>
                  </a:lnTo>
                  <a:lnTo>
                    <a:pt x="124" y="1041"/>
                  </a:lnTo>
                  <a:lnTo>
                    <a:pt x="117" y="1051"/>
                  </a:lnTo>
                  <a:lnTo>
                    <a:pt x="112" y="1060"/>
                  </a:lnTo>
                  <a:lnTo>
                    <a:pt x="107" y="1067"/>
                  </a:lnTo>
                  <a:lnTo>
                    <a:pt x="103" y="1079"/>
                  </a:lnTo>
                  <a:lnTo>
                    <a:pt x="98" y="1086"/>
                  </a:lnTo>
                  <a:lnTo>
                    <a:pt x="96" y="1096"/>
                  </a:lnTo>
                  <a:lnTo>
                    <a:pt x="93" y="1101"/>
                  </a:lnTo>
                  <a:lnTo>
                    <a:pt x="91" y="1110"/>
                  </a:lnTo>
                  <a:lnTo>
                    <a:pt x="86" y="1120"/>
                  </a:lnTo>
                  <a:lnTo>
                    <a:pt x="79" y="1132"/>
                  </a:lnTo>
                  <a:lnTo>
                    <a:pt x="72" y="1141"/>
                  </a:lnTo>
                  <a:lnTo>
                    <a:pt x="65" y="1151"/>
                  </a:lnTo>
                  <a:lnTo>
                    <a:pt x="55" y="1158"/>
                  </a:lnTo>
                  <a:lnTo>
                    <a:pt x="48" y="1167"/>
                  </a:lnTo>
                  <a:lnTo>
                    <a:pt x="41" y="1170"/>
                  </a:lnTo>
                  <a:lnTo>
                    <a:pt x="31" y="1177"/>
                  </a:lnTo>
                  <a:lnTo>
                    <a:pt x="24" y="1177"/>
                  </a:lnTo>
                  <a:lnTo>
                    <a:pt x="17" y="1179"/>
                  </a:lnTo>
                  <a:lnTo>
                    <a:pt x="10" y="1177"/>
                  </a:lnTo>
                  <a:lnTo>
                    <a:pt x="5" y="1174"/>
                  </a:lnTo>
                  <a:lnTo>
                    <a:pt x="0" y="1170"/>
                  </a:lnTo>
                  <a:lnTo>
                    <a:pt x="0" y="1163"/>
                  </a:lnTo>
                  <a:lnTo>
                    <a:pt x="0" y="1153"/>
                  </a:lnTo>
                  <a:lnTo>
                    <a:pt x="5" y="1144"/>
                  </a:lnTo>
                  <a:lnTo>
                    <a:pt x="5" y="1144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104"/>
            <p:cNvSpPr>
              <a:spLocks/>
            </p:cNvSpPr>
            <p:nvPr/>
          </p:nvSpPr>
          <p:spPr bwMode="auto">
            <a:xfrm>
              <a:off x="5173" y="10155"/>
              <a:ext cx="393" cy="428"/>
            </a:xfrm>
            <a:custGeom>
              <a:avLst/>
              <a:gdLst/>
              <a:ahLst/>
              <a:cxnLst>
                <a:cxn ang="0">
                  <a:pos x="338" y="28"/>
                </a:cxn>
                <a:cxn ang="0">
                  <a:pos x="300" y="9"/>
                </a:cxn>
                <a:cxn ang="0">
                  <a:pos x="259" y="2"/>
                </a:cxn>
                <a:cxn ang="0">
                  <a:pos x="217" y="2"/>
                </a:cxn>
                <a:cxn ang="0">
                  <a:pos x="179" y="9"/>
                </a:cxn>
                <a:cxn ang="0">
                  <a:pos x="138" y="23"/>
                </a:cxn>
                <a:cxn ang="0">
                  <a:pos x="103" y="43"/>
                </a:cxn>
                <a:cxn ang="0">
                  <a:pos x="72" y="69"/>
                </a:cxn>
                <a:cxn ang="0">
                  <a:pos x="45" y="100"/>
                </a:cxn>
                <a:cxn ang="0">
                  <a:pos x="24" y="138"/>
                </a:cxn>
                <a:cxn ang="0">
                  <a:pos x="15" y="178"/>
                </a:cxn>
                <a:cxn ang="0">
                  <a:pos x="5" y="216"/>
                </a:cxn>
                <a:cxn ang="0">
                  <a:pos x="0" y="252"/>
                </a:cxn>
                <a:cxn ang="0">
                  <a:pos x="3" y="285"/>
                </a:cxn>
                <a:cxn ang="0">
                  <a:pos x="7" y="314"/>
                </a:cxn>
                <a:cxn ang="0">
                  <a:pos x="17" y="340"/>
                </a:cxn>
                <a:cxn ang="0">
                  <a:pos x="43" y="376"/>
                </a:cxn>
                <a:cxn ang="0">
                  <a:pos x="64" y="393"/>
                </a:cxn>
                <a:cxn ang="0">
                  <a:pos x="91" y="405"/>
                </a:cxn>
                <a:cxn ang="0">
                  <a:pos x="124" y="416"/>
                </a:cxn>
                <a:cxn ang="0">
                  <a:pos x="162" y="426"/>
                </a:cxn>
                <a:cxn ang="0">
                  <a:pos x="200" y="428"/>
                </a:cxn>
                <a:cxn ang="0">
                  <a:pos x="236" y="428"/>
                </a:cxn>
                <a:cxn ang="0">
                  <a:pos x="267" y="421"/>
                </a:cxn>
                <a:cxn ang="0">
                  <a:pos x="297" y="414"/>
                </a:cxn>
                <a:cxn ang="0">
                  <a:pos x="321" y="402"/>
                </a:cxn>
                <a:cxn ang="0">
                  <a:pos x="357" y="378"/>
                </a:cxn>
                <a:cxn ang="0">
                  <a:pos x="383" y="343"/>
                </a:cxn>
                <a:cxn ang="0">
                  <a:pos x="390" y="305"/>
                </a:cxn>
                <a:cxn ang="0">
                  <a:pos x="381" y="283"/>
                </a:cxn>
                <a:cxn ang="0">
                  <a:pos x="369" y="293"/>
                </a:cxn>
                <a:cxn ang="0">
                  <a:pos x="343" y="316"/>
                </a:cxn>
                <a:cxn ang="0">
                  <a:pos x="319" y="333"/>
                </a:cxn>
                <a:cxn ang="0">
                  <a:pos x="293" y="343"/>
                </a:cxn>
                <a:cxn ang="0">
                  <a:pos x="267" y="350"/>
                </a:cxn>
                <a:cxn ang="0">
                  <a:pos x="233" y="355"/>
                </a:cxn>
                <a:cxn ang="0">
                  <a:pos x="198" y="347"/>
                </a:cxn>
                <a:cxn ang="0">
                  <a:pos x="164" y="340"/>
                </a:cxn>
                <a:cxn ang="0">
                  <a:pos x="138" y="331"/>
                </a:cxn>
                <a:cxn ang="0">
                  <a:pos x="117" y="316"/>
                </a:cxn>
                <a:cxn ang="0">
                  <a:pos x="93" y="288"/>
                </a:cxn>
                <a:cxn ang="0">
                  <a:pos x="76" y="245"/>
                </a:cxn>
                <a:cxn ang="0">
                  <a:pos x="76" y="216"/>
                </a:cxn>
                <a:cxn ang="0">
                  <a:pos x="79" y="190"/>
                </a:cxn>
                <a:cxn ang="0">
                  <a:pos x="91" y="166"/>
                </a:cxn>
                <a:cxn ang="0">
                  <a:pos x="100" y="138"/>
                </a:cxn>
                <a:cxn ang="0">
                  <a:pos x="114" y="114"/>
                </a:cxn>
                <a:cxn ang="0">
                  <a:pos x="138" y="90"/>
                </a:cxn>
                <a:cxn ang="0">
                  <a:pos x="164" y="71"/>
                </a:cxn>
                <a:cxn ang="0">
                  <a:pos x="195" y="57"/>
                </a:cxn>
                <a:cxn ang="0">
                  <a:pos x="226" y="54"/>
                </a:cxn>
                <a:cxn ang="0">
                  <a:pos x="257" y="57"/>
                </a:cxn>
                <a:cxn ang="0">
                  <a:pos x="295" y="78"/>
                </a:cxn>
                <a:cxn ang="0">
                  <a:pos x="328" y="97"/>
                </a:cxn>
                <a:cxn ang="0">
                  <a:pos x="362" y="102"/>
                </a:cxn>
                <a:cxn ang="0">
                  <a:pos x="390" y="90"/>
                </a:cxn>
                <a:cxn ang="0">
                  <a:pos x="383" y="62"/>
                </a:cxn>
                <a:cxn ang="0">
                  <a:pos x="364" y="45"/>
                </a:cxn>
              </a:cxnLst>
              <a:rect l="0" t="0" r="r" b="b"/>
              <a:pathLst>
                <a:path w="393" h="428">
                  <a:moveTo>
                    <a:pt x="364" y="45"/>
                  </a:moveTo>
                  <a:lnTo>
                    <a:pt x="352" y="35"/>
                  </a:lnTo>
                  <a:lnTo>
                    <a:pt x="338" y="28"/>
                  </a:lnTo>
                  <a:lnTo>
                    <a:pt x="326" y="21"/>
                  </a:lnTo>
                  <a:lnTo>
                    <a:pt x="312" y="16"/>
                  </a:lnTo>
                  <a:lnTo>
                    <a:pt x="300" y="9"/>
                  </a:lnTo>
                  <a:lnTo>
                    <a:pt x="286" y="7"/>
                  </a:lnTo>
                  <a:lnTo>
                    <a:pt x="271" y="2"/>
                  </a:lnTo>
                  <a:lnTo>
                    <a:pt x="259" y="2"/>
                  </a:lnTo>
                  <a:lnTo>
                    <a:pt x="243" y="0"/>
                  </a:lnTo>
                  <a:lnTo>
                    <a:pt x="231" y="2"/>
                  </a:lnTo>
                  <a:lnTo>
                    <a:pt x="217" y="2"/>
                  </a:lnTo>
                  <a:lnTo>
                    <a:pt x="205" y="4"/>
                  </a:lnTo>
                  <a:lnTo>
                    <a:pt x="190" y="4"/>
                  </a:lnTo>
                  <a:lnTo>
                    <a:pt x="179" y="9"/>
                  </a:lnTo>
                  <a:lnTo>
                    <a:pt x="164" y="14"/>
                  </a:lnTo>
                  <a:lnTo>
                    <a:pt x="152" y="19"/>
                  </a:lnTo>
                  <a:lnTo>
                    <a:pt x="138" y="23"/>
                  </a:lnTo>
                  <a:lnTo>
                    <a:pt x="126" y="28"/>
                  </a:lnTo>
                  <a:lnTo>
                    <a:pt x="114" y="35"/>
                  </a:lnTo>
                  <a:lnTo>
                    <a:pt x="103" y="43"/>
                  </a:lnTo>
                  <a:lnTo>
                    <a:pt x="93" y="52"/>
                  </a:lnTo>
                  <a:lnTo>
                    <a:pt x="84" y="59"/>
                  </a:lnTo>
                  <a:lnTo>
                    <a:pt x="72" y="69"/>
                  </a:lnTo>
                  <a:lnTo>
                    <a:pt x="62" y="81"/>
                  </a:lnTo>
                  <a:lnTo>
                    <a:pt x="55" y="90"/>
                  </a:lnTo>
                  <a:lnTo>
                    <a:pt x="45" y="100"/>
                  </a:lnTo>
                  <a:lnTo>
                    <a:pt x="38" y="112"/>
                  </a:lnTo>
                  <a:lnTo>
                    <a:pt x="31" y="124"/>
                  </a:lnTo>
                  <a:lnTo>
                    <a:pt x="24" y="138"/>
                  </a:lnTo>
                  <a:lnTo>
                    <a:pt x="22" y="150"/>
                  </a:lnTo>
                  <a:lnTo>
                    <a:pt x="17" y="162"/>
                  </a:lnTo>
                  <a:lnTo>
                    <a:pt x="15" y="178"/>
                  </a:lnTo>
                  <a:lnTo>
                    <a:pt x="10" y="190"/>
                  </a:lnTo>
                  <a:lnTo>
                    <a:pt x="7" y="204"/>
                  </a:lnTo>
                  <a:lnTo>
                    <a:pt x="5" y="216"/>
                  </a:lnTo>
                  <a:lnTo>
                    <a:pt x="5" y="228"/>
                  </a:lnTo>
                  <a:lnTo>
                    <a:pt x="3" y="240"/>
                  </a:lnTo>
                  <a:lnTo>
                    <a:pt x="0" y="252"/>
                  </a:lnTo>
                  <a:lnTo>
                    <a:pt x="0" y="264"/>
                  </a:lnTo>
                  <a:lnTo>
                    <a:pt x="3" y="276"/>
                  </a:lnTo>
                  <a:lnTo>
                    <a:pt x="3" y="285"/>
                  </a:lnTo>
                  <a:lnTo>
                    <a:pt x="3" y="295"/>
                  </a:lnTo>
                  <a:lnTo>
                    <a:pt x="5" y="305"/>
                  </a:lnTo>
                  <a:lnTo>
                    <a:pt x="7" y="314"/>
                  </a:lnTo>
                  <a:lnTo>
                    <a:pt x="10" y="324"/>
                  </a:lnTo>
                  <a:lnTo>
                    <a:pt x="12" y="331"/>
                  </a:lnTo>
                  <a:lnTo>
                    <a:pt x="17" y="340"/>
                  </a:lnTo>
                  <a:lnTo>
                    <a:pt x="22" y="350"/>
                  </a:lnTo>
                  <a:lnTo>
                    <a:pt x="31" y="364"/>
                  </a:lnTo>
                  <a:lnTo>
                    <a:pt x="43" y="376"/>
                  </a:lnTo>
                  <a:lnTo>
                    <a:pt x="48" y="383"/>
                  </a:lnTo>
                  <a:lnTo>
                    <a:pt x="57" y="388"/>
                  </a:lnTo>
                  <a:lnTo>
                    <a:pt x="64" y="393"/>
                  </a:lnTo>
                  <a:lnTo>
                    <a:pt x="74" y="400"/>
                  </a:lnTo>
                  <a:lnTo>
                    <a:pt x="81" y="402"/>
                  </a:lnTo>
                  <a:lnTo>
                    <a:pt x="91" y="405"/>
                  </a:lnTo>
                  <a:lnTo>
                    <a:pt x="100" y="409"/>
                  </a:lnTo>
                  <a:lnTo>
                    <a:pt x="112" y="414"/>
                  </a:lnTo>
                  <a:lnTo>
                    <a:pt x="124" y="416"/>
                  </a:lnTo>
                  <a:lnTo>
                    <a:pt x="136" y="421"/>
                  </a:lnTo>
                  <a:lnTo>
                    <a:pt x="148" y="424"/>
                  </a:lnTo>
                  <a:lnTo>
                    <a:pt x="162" y="426"/>
                  </a:lnTo>
                  <a:lnTo>
                    <a:pt x="174" y="426"/>
                  </a:lnTo>
                  <a:lnTo>
                    <a:pt x="188" y="428"/>
                  </a:lnTo>
                  <a:lnTo>
                    <a:pt x="200" y="428"/>
                  </a:lnTo>
                  <a:lnTo>
                    <a:pt x="212" y="428"/>
                  </a:lnTo>
                  <a:lnTo>
                    <a:pt x="224" y="428"/>
                  </a:lnTo>
                  <a:lnTo>
                    <a:pt x="236" y="428"/>
                  </a:lnTo>
                  <a:lnTo>
                    <a:pt x="248" y="426"/>
                  </a:lnTo>
                  <a:lnTo>
                    <a:pt x="257" y="426"/>
                  </a:lnTo>
                  <a:lnTo>
                    <a:pt x="267" y="421"/>
                  </a:lnTo>
                  <a:lnTo>
                    <a:pt x="276" y="419"/>
                  </a:lnTo>
                  <a:lnTo>
                    <a:pt x="286" y="416"/>
                  </a:lnTo>
                  <a:lnTo>
                    <a:pt x="297" y="414"/>
                  </a:lnTo>
                  <a:lnTo>
                    <a:pt x="305" y="409"/>
                  </a:lnTo>
                  <a:lnTo>
                    <a:pt x="314" y="405"/>
                  </a:lnTo>
                  <a:lnTo>
                    <a:pt x="321" y="402"/>
                  </a:lnTo>
                  <a:lnTo>
                    <a:pt x="331" y="400"/>
                  </a:lnTo>
                  <a:lnTo>
                    <a:pt x="345" y="388"/>
                  </a:lnTo>
                  <a:lnTo>
                    <a:pt x="357" y="378"/>
                  </a:lnTo>
                  <a:lnTo>
                    <a:pt x="369" y="366"/>
                  </a:lnTo>
                  <a:lnTo>
                    <a:pt x="376" y="355"/>
                  </a:lnTo>
                  <a:lnTo>
                    <a:pt x="383" y="343"/>
                  </a:lnTo>
                  <a:lnTo>
                    <a:pt x="388" y="331"/>
                  </a:lnTo>
                  <a:lnTo>
                    <a:pt x="388" y="316"/>
                  </a:lnTo>
                  <a:lnTo>
                    <a:pt x="390" y="305"/>
                  </a:lnTo>
                  <a:lnTo>
                    <a:pt x="388" y="295"/>
                  </a:lnTo>
                  <a:lnTo>
                    <a:pt x="383" y="288"/>
                  </a:lnTo>
                  <a:lnTo>
                    <a:pt x="381" y="283"/>
                  </a:lnTo>
                  <a:lnTo>
                    <a:pt x="378" y="285"/>
                  </a:lnTo>
                  <a:lnTo>
                    <a:pt x="374" y="288"/>
                  </a:lnTo>
                  <a:lnTo>
                    <a:pt x="369" y="293"/>
                  </a:lnTo>
                  <a:lnTo>
                    <a:pt x="362" y="300"/>
                  </a:lnTo>
                  <a:lnTo>
                    <a:pt x="354" y="307"/>
                  </a:lnTo>
                  <a:lnTo>
                    <a:pt x="343" y="316"/>
                  </a:lnTo>
                  <a:lnTo>
                    <a:pt x="331" y="324"/>
                  </a:lnTo>
                  <a:lnTo>
                    <a:pt x="326" y="328"/>
                  </a:lnTo>
                  <a:lnTo>
                    <a:pt x="319" y="333"/>
                  </a:lnTo>
                  <a:lnTo>
                    <a:pt x="309" y="338"/>
                  </a:lnTo>
                  <a:lnTo>
                    <a:pt x="302" y="340"/>
                  </a:lnTo>
                  <a:lnTo>
                    <a:pt x="293" y="343"/>
                  </a:lnTo>
                  <a:lnTo>
                    <a:pt x="286" y="345"/>
                  </a:lnTo>
                  <a:lnTo>
                    <a:pt x="276" y="347"/>
                  </a:lnTo>
                  <a:lnTo>
                    <a:pt x="267" y="350"/>
                  </a:lnTo>
                  <a:lnTo>
                    <a:pt x="257" y="352"/>
                  </a:lnTo>
                  <a:lnTo>
                    <a:pt x="245" y="355"/>
                  </a:lnTo>
                  <a:lnTo>
                    <a:pt x="233" y="355"/>
                  </a:lnTo>
                  <a:lnTo>
                    <a:pt x="224" y="355"/>
                  </a:lnTo>
                  <a:lnTo>
                    <a:pt x="209" y="350"/>
                  </a:lnTo>
                  <a:lnTo>
                    <a:pt x="198" y="347"/>
                  </a:lnTo>
                  <a:lnTo>
                    <a:pt x="186" y="345"/>
                  </a:lnTo>
                  <a:lnTo>
                    <a:pt x="176" y="343"/>
                  </a:lnTo>
                  <a:lnTo>
                    <a:pt x="164" y="340"/>
                  </a:lnTo>
                  <a:lnTo>
                    <a:pt x="155" y="338"/>
                  </a:lnTo>
                  <a:lnTo>
                    <a:pt x="148" y="333"/>
                  </a:lnTo>
                  <a:lnTo>
                    <a:pt x="138" y="331"/>
                  </a:lnTo>
                  <a:lnTo>
                    <a:pt x="131" y="326"/>
                  </a:lnTo>
                  <a:lnTo>
                    <a:pt x="122" y="321"/>
                  </a:lnTo>
                  <a:lnTo>
                    <a:pt x="117" y="316"/>
                  </a:lnTo>
                  <a:lnTo>
                    <a:pt x="112" y="312"/>
                  </a:lnTo>
                  <a:lnTo>
                    <a:pt x="100" y="300"/>
                  </a:lnTo>
                  <a:lnTo>
                    <a:pt x="93" y="288"/>
                  </a:lnTo>
                  <a:lnTo>
                    <a:pt x="84" y="274"/>
                  </a:lnTo>
                  <a:lnTo>
                    <a:pt x="79" y="262"/>
                  </a:lnTo>
                  <a:lnTo>
                    <a:pt x="76" y="245"/>
                  </a:lnTo>
                  <a:lnTo>
                    <a:pt x="76" y="233"/>
                  </a:lnTo>
                  <a:lnTo>
                    <a:pt x="76" y="224"/>
                  </a:lnTo>
                  <a:lnTo>
                    <a:pt x="76" y="216"/>
                  </a:lnTo>
                  <a:lnTo>
                    <a:pt x="76" y="207"/>
                  </a:lnTo>
                  <a:lnTo>
                    <a:pt x="79" y="200"/>
                  </a:lnTo>
                  <a:lnTo>
                    <a:pt x="79" y="190"/>
                  </a:lnTo>
                  <a:lnTo>
                    <a:pt x="84" y="183"/>
                  </a:lnTo>
                  <a:lnTo>
                    <a:pt x="86" y="174"/>
                  </a:lnTo>
                  <a:lnTo>
                    <a:pt x="91" y="166"/>
                  </a:lnTo>
                  <a:lnTo>
                    <a:pt x="93" y="157"/>
                  </a:lnTo>
                  <a:lnTo>
                    <a:pt x="95" y="147"/>
                  </a:lnTo>
                  <a:lnTo>
                    <a:pt x="100" y="138"/>
                  </a:lnTo>
                  <a:lnTo>
                    <a:pt x="105" y="131"/>
                  </a:lnTo>
                  <a:lnTo>
                    <a:pt x="110" y="124"/>
                  </a:lnTo>
                  <a:lnTo>
                    <a:pt x="114" y="114"/>
                  </a:lnTo>
                  <a:lnTo>
                    <a:pt x="119" y="107"/>
                  </a:lnTo>
                  <a:lnTo>
                    <a:pt x="126" y="102"/>
                  </a:lnTo>
                  <a:lnTo>
                    <a:pt x="138" y="90"/>
                  </a:lnTo>
                  <a:lnTo>
                    <a:pt x="152" y="81"/>
                  </a:lnTo>
                  <a:lnTo>
                    <a:pt x="160" y="73"/>
                  </a:lnTo>
                  <a:lnTo>
                    <a:pt x="164" y="71"/>
                  </a:lnTo>
                  <a:lnTo>
                    <a:pt x="174" y="69"/>
                  </a:lnTo>
                  <a:lnTo>
                    <a:pt x="181" y="64"/>
                  </a:lnTo>
                  <a:lnTo>
                    <a:pt x="195" y="57"/>
                  </a:lnTo>
                  <a:lnTo>
                    <a:pt x="209" y="54"/>
                  </a:lnTo>
                  <a:lnTo>
                    <a:pt x="217" y="54"/>
                  </a:lnTo>
                  <a:lnTo>
                    <a:pt x="226" y="54"/>
                  </a:lnTo>
                  <a:lnTo>
                    <a:pt x="233" y="54"/>
                  </a:lnTo>
                  <a:lnTo>
                    <a:pt x="243" y="54"/>
                  </a:lnTo>
                  <a:lnTo>
                    <a:pt x="257" y="57"/>
                  </a:lnTo>
                  <a:lnTo>
                    <a:pt x="269" y="62"/>
                  </a:lnTo>
                  <a:lnTo>
                    <a:pt x="283" y="69"/>
                  </a:lnTo>
                  <a:lnTo>
                    <a:pt x="295" y="78"/>
                  </a:lnTo>
                  <a:lnTo>
                    <a:pt x="307" y="85"/>
                  </a:lnTo>
                  <a:lnTo>
                    <a:pt x="319" y="93"/>
                  </a:lnTo>
                  <a:lnTo>
                    <a:pt x="328" y="97"/>
                  </a:lnTo>
                  <a:lnTo>
                    <a:pt x="340" y="100"/>
                  </a:lnTo>
                  <a:lnTo>
                    <a:pt x="352" y="100"/>
                  </a:lnTo>
                  <a:lnTo>
                    <a:pt x="362" y="102"/>
                  </a:lnTo>
                  <a:lnTo>
                    <a:pt x="371" y="100"/>
                  </a:lnTo>
                  <a:lnTo>
                    <a:pt x="381" y="100"/>
                  </a:lnTo>
                  <a:lnTo>
                    <a:pt x="390" y="90"/>
                  </a:lnTo>
                  <a:lnTo>
                    <a:pt x="393" y="78"/>
                  </a:lnTo>
                  <a:lnTo>
                    <a:pt x="388" y="71"/>
                  </a:lnTo>
                  <a:lnTo>
                    <a:pt x="383" y="62"/>
                  </a:lnTo>
                  <a:lnTo>
                    <a:pt x="376" y="54"/>
                  </a:lnTo>
                  <a:lnTo>
                    <a:pt x="364" y="45"/>
                  </a:lnTo>
                  <a:lnTo>
                    <a:pt x="364" y="45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105"/>
            <p:cNvSpPr>
              <a:spLocks/>
            </p:cNvSpPr>
            <p:nvPr/>
          </p:nvSpPr>
          <p:spPr bwMode="auto">
            <a:xfrm>
              <a:off x="6086" y="10467"/>
              <a:ext cx="380" cy="374"/>
            </a:xfrm>
            <a:custGeom>
              <a:avLst/>
              <a:gdLst/>
              <a:ahLst/>
              <a:cxnLst>
                <a:cxn ang="0">
                  <a:pos x="81" y="333"/>
                </a:cxn>
                <a:cxn ang="0">
                  <a:pos x="105" y="350"/>
                </a:cxn>
                <a:cxn ang="0">
                  <a:pos x="133" y="364"/>
                </a:cxn>
                <a:cxn ang="0">
                  <a:pos x="166" y="369"/>
                </a:cxn>
                <a:cxn ang="0">
                  <a:pos x="202" y="374"/>
                </a:cxn>
                <a:cxn ang="0">
                  <a:pos x="235" y="369"/>
                </a:cxn>
                <a:cxn ang="0">
                  <a:pos x="266" y="364"/>
                </a:cxn>
                <a:cxn ang="0">
                  <a:pos x="297" y="347"/>
                </a:cxn>
                <a:cxn ang="0">
                  <a:pos x="326" y="328"/>
                </a:cxn>
                <a:cxn ang="0">
                  <a:pos x="347" y="300"/>
                </a:cxn>
                <a:cxn ang="0">
                  <a:pos x="364" y="266"/>
                </a:cxn>
                <a:cxn ang="0">
                  <a:pos x="373" y="231"/>
                </a:cxn>
                <a:cxn ang="0">
                  <a:pos x="380" y="193"/>
                </a:cxn>
                <a:cxn ang="0">
                  <a:pos x="378" y="154"/>
                </a:cxn>
                <a:cxn ang="0">
                  <a:pos x="373" y="116"/>
                </a:cxn>
                <a:cxn ang="0">
                  <a:pos x="359" y="83"/>
                </a:cxn>
                <a:cxn ang="0">
                  <a:pos x="342" y="54"/>
                </a:cxn>
                <a:cxn ang="0">
                  <a:pos x="316" y="31"/>
                </a:cxn>
                <a:cxn ang="0">
                  <a:pos x="288" y="12"/>
                </a:cxn>
                <a:cxn ang="0">
                  <a:pos x="250" y="0"/>
                </a:cxn>
                <a:cxn ang="0">
                  <a:pos x="207" y="0"/>
                </a:cxn>
                <a:cxn ang="0">
                  <a:pos x="183" y="0"/>
                </a:cxn>
                <a:cxn ang="0">
                  <a:pos x="147" y="7"/>
                </a:cxn>
                <a:cxn ang="0">
                  <a:pos x="109" y="19"/>
                </a:cxn>
                <a:cxn ang="0">
                  <a:pos x="76" y="33"/>
                </a:cxn>
                <a:cxn ang="0">
                  <a:pos x="50" y="52"/>
                </a:cxn>
                <a:cxn ang="0">
                  <a:pos x="29" y="71"/>
                </a:cxn>
                <a:cxn ang="0">
                  <a:pos x="2" y="109"/>
                </a:cxn>
                <a:cxn ang="0">
                  <a:pos x="5" y="147"/>
                </a:cxn>
                <a:cxn ang="0">
                  <a:pos x="29" y="166"/>
                </a:cxn>
                <a:cxn ang="0">
                  <a:pos x="55" y="162"/>
                </a:cxn>
                <a:cxn ang="0">
                  <a:pos x="79" y="135"/>
                </a:cxn>
                <a:cxn ang="0">
                  <a:pos x="105" y="104"/>
                </a:cxn>
                <a:cxn ang="0">
                  <a:pos x="128" y="73"/>
                </a:cxn>
                <a:cxn ang="0">
                  <a:pos x="162" y="54"/>
                </a:cxn>
                <a:cxn ang="0">
                  <a:pos x="195" y="47"/>
                </a:cxn>
                <a:cxn ang="0">
                  <a:pos x="231" y="54"/>
                </a:cxn>
                <a:cxn ang="0">
                  <a:pos x="262" y="71"/>
                </a:cxn>
                <a:cxn ang="0">
                  <a:pos x="290" y="102"/>
                </a:cxn>
                <a:cxn ang="0">
                  <a:pos x="307" y="131"/>
                </a:cxn>
                <a:cxn ang="0">
                  <a:pos x="316" y="154"/>
                </a:cxn>
                <a:cxn ang="0">
                  <a:pos x="316" y="197"/>
                </a:cxn>
                <a:cxn ang="0">
                  <a:pos x="311" y="238"/>
                </a:cxn>
                <a:cxn ang="0">
                  <a:pos x="290" y="271"/>
                </a:cxn>
                <a:cxn ang="0">
                  <a:pos x="266" y="295"/>
                </a:cxn>
                <a:cxn ang="0">
                  <a:pos x="233" y="307"/>
                </a:cxn>
                <a:cxn ang="0">
                  <a:pos x="209" y="307"/>
                </a:cxn>
                <a:cxn ang="0">
                  <a:pos x="185" y="302"/>
                </a:cxn>
                <a:cxn ang="0">
                  <a:pos x="164" y="297"/>
                </a:cxn>
                <a:cxn ang="0">
                  <a:pos x="138" y="290"/>
                </a:cxn>
                <a:cxn ang="0">
                  <a:pos x="114" y="285"/>
                </a:cxn>
                <a:cxn ang="0">
                  <a:pos x="86" y="278"/>
                </a:cxn>
                <a:cxn ang="0">
                  <a:pos x="57" y="278"/>
                </a:cxn>
                <a:cxn ang="0">
                  <a:pos x="52" y="297"/>
                </a:cxn>
              </a:cxnLst>
              <a:rect l="0" t="0" r="r" b="b"/>
              <a:pathLst>
                <a:path w="380" h="374">
                  <a:moveTo>
                    <a:pt x="60" y="309"/>
                  </a:moveTo>
                  <a:lnTo>
                    <a:pt x="67" y="321"/>
                  </a:lnTo>
                  <a:lnTo>
                    <a:pt x="81" y="333"/>
                  </a:lnTo>
                  <a:lnTo>
                    <a:pt x="88" y="340"/>
                  </a:lnTo>
                  <a:lnTo>
                    <a:pt x="95" y="345"/>
                  </a:lnTo>
                  <a:lnTo>
                    <a:pt x="105" y="350"/>
                  </a:lnTo>
                  <a:lnTo>
                    <a:pt x="114" y="357"/>
                  </a:lnTo>
                  <a:lnTo>
                    <a:pt x="124" y="359"/>
                  </a:lnTo>
                  <a:lnTo>
                    <a:pt x="133" y="364"/>
                  </a:lnTo>
                  <a:lnTo>
                    <a:pt x="145" y="366"/>
                  </a:lnTo>
                  <a:lnTo>
                    <a:pt x="157" y="369"/>
                  </a:lnTo>
                  <a:lnTo>
                    <a:pt x="166" y="369"/>
                  </a:lnTo>
                  <a:lnTo>
                    <a:pt x="178" y="371"/>
                  </a:lnTo>
                  <a:lnTo>
                    <a:pt x="190" y="374"/>
                  </a:lnTo>
                  <a:lnTo>
                    <a:pt x="202" y="374"/>
                  </a:lnTo>
                  <a:lnTo>
                    <a:pt x="212" y="374"/>
                  </a:lnTo>
                  <a:lnTo>
                    <a:pt x="224" y="374"/>
                  </a:lnTo>
                  <a:lnTo>
                    <a:pt x="235" y="369"/>
                  </a:lnTo>
                  <a:lnTo>
                    <a:pt x="245" y="369"/>
                  </a:lnTo>
                  <a:lnTo>
                    <a:pt x="254" y="366"/>
                  </a:lnTo>
                  <a:lnTo>
                    <a:pt x="266" y="364"/>
                  </a:lnTo>
                  <a:lnTo>
                    <a:pt x="278" y="359"/>
                  </a:lnTo>
                  <a:lnTo>
                    <a:pt x="288" y="354"/>
                  </a:lnTo>
                  <a:lnTo>
                    <a:pt x="297" y="347"/>
                  </a:lnTo>
                  <a:lnTo>
                    <a:pt x="307" y="343"/>
                  </a:lnTo>
                  <a:lnTo>
                    <a:pt x="316" y="335"/>
                  </a:lnTo>
                  <a:lnTo>
                    <a:pt x="326" y="328"/>
                  </a:lnTo>
                  <a:lnTo>
                    <a:pt x="333" y="319"/>
                  </a:lnTo>
                  <a:lnTo>
                    <a:pt x="340" y="312"/>
                  </a:lnTo>
                  <a:lnTo>
                    <a:pt x="347" y="300"/>
                  </a:lnTo>
                  <a:lnTo>
                    <a:pt x="354" y="290"/>
                  </a:lnTo>
                  <a:lnTo>
                    <a:pt x="359" y="278"/>
                  </a:lnTo>
                  <a:lnTo>
                    <a:pt x="364" y="266"/>
                  </a:lnTo>
                  <a:lnTo>
                    <a:pt x="366" y="254"/>
                  </a:lnTo>
                  <a:lnTo>
                    <a:pt x="371" y="243"/>
                  </a:lnTo>
                  <a:lnTo>
                    <a:pt x="373" y="231"/>
                  </a:lnTo>
                  <a:lnTo>
                    <a:pt x="376" y="219"/>
                  </a:lnTo>
                  <a:lnTo>
                    <a:pt x="378" y="207"/>
                  </a:lnTo>
                  <a:lnTo>
                    <a:pt x="380" y="193"/>
                  </a:lnTo>
                  <a:lnTo>
                    <a:pt x="380" y="178"/>
                  </a:lnTo>
                  <a:lnTo>
                    <a:pt x="380" y="166"/>
                  </a:lnTo>
                  <a:lnTo>
                    <a:pt x="378" y="154"/>
                  </a:lnTo>
                  <a:lnTo>
                    <a:pt x="378" y="143"/>
                  </a:lnTo>
                  <a:lnTo>
                    <a:pt x="376" y="131"/>
                  </a:lnTo>
                  <a:lnTo>
                    <a:pt x="373" y="116"/>
                  </a:lnTo>
                  <a:lnTo>
                    <a:pt x="369" y="107"/>
                  </a:lnTo>
                  <a:lnTo>
                    <a:pt x="366" y="97"/>
                  </a:lnTo>
                  <a:lnTo>
                    <a:pt x="359" y="83"/>
                  </a:lnTo>
                  <a:lnTo>
                    <a:pt x="354" y="73"/>
                  </a:lnTo>
                  <a:lnTo>
                    <a:pt x="347" y="64"/>
                  </a:lnTo>
                  <a:lnTo>
                    <a:pt x="342" y="54"/>
                  </a:lnTo>
                  <a:lnTo>
                    <a:pt x="333" y="45"/>
                  </a:lnTo>
                  <a:lnTo>
                    <a:pt x="326" y="38"/>
                  </a:lnTo>
                  <a:lnTo>
                    <a:pt x="316" y="31"/>
                  </a:lnTo>
                  <a:lnTo>
                    <a:pt x="309" y="26"/>
                  </a:lnTo>
                  <a:lnTo>
                    <a:pt x="297" y="16"/>
                  </a:lnTo>
                  <a:lnTo>
                    <a:pt x="288" y="12"/>
                  </a:lnTo>
                  <a:lnTo>
                    <a:pt x="276" y="7"/>
                  </a:lnTo>
                  <a:lnTo>
                    <a:pt x="264" y="4"/>
                  </a:lnTo>
                  <a:lnTo>
                    <a:pt x="250" y="0"/>
                  </a:lnTo>
                  <a:lnTo>
                    <a:pt x="235" y="0"/>
                  </a:lnTo>
                  <a:lnTo>
                    <a:pt x="221" y="0"/>
                  </a:lnTo>
                  <a:lnTo>
                    <a:pt x="207" y="0"/>
                  </a:lnTo>
                  <a:lnTo>
                    <a:pt x="200" y="0"/>
                  </a:lnTo>
                  <a:lnTo>
                    <a:pt x="190" y="0"/>
                  </a:lnTo>
                  <a:lnTo>
                    <a:pt x="183" y="0"/>
                  </a:lnTo>
                  <a:lnTo>
                    <a:pt x="176" y="2"/>
                  </a:lnTo>
                  <a:lnTo>
                    <a:pt x="159" y="2"/>
                  </a:lnTo>
                  <a:lnTo>
                    <a:pt x="147" y="7"/>
                  </a:lnTo>
                  <a:lnTo>
                    <a:pt x="133" y="9"/>
                  </a:lnTo>
                  <a:lnTo>
                    <a:pt x="121" y="14"/>
                  </a:lnTo>
                  <a:lnTo>
                    <a:pt x="109" y="19"/>
                  </a:lnTo>
                  <a:lnTo>
                    <a:pt x="98" y="23"/>
                  </a:lnTo>
                  <a:lnTo>
                    <a:pt x="86" y="28"/>
                  </a:lnTo>
                  <a:lnTo>
                    <a:pt x="76" y="33"/>
                  </a:lnTo>
                  <a:lnTo>
                    <a:pt x="67" y="38"/>
                  </a:lnTo>
                  <a:lnTo>
                    <a:pt x="60" y="45"/>
                  </a:lnTo>
                  <a:lnTo>
                    <a:pt x="50" y="52"/>
                  </a:lnTo>
                  <a:lnTo>
                    <a:pt x="43" y="57"/>
                  </a:lnTo>
                  <a:lnTo>
                    <a:pt x="36" y="64"/>
                  </a:lnTo>
                  <a:lnTo>
                    <a:pt x="29" y="71"/>
                  </a:lnTo>
                  <a:lnTo>
                    <a:pt x="17" y="83"/>
                  </a:lnTo>
                  <a:lnTo>
                    <a:pt x="10" y="97"/>
                  </a:lnTo>
                  <a:lnTo>
                    <a:pt x="2" y="109"/>
                  </a:lnTo>
                  <a:lnTo>
                    <a:pt x="2" y="123"/>
                  </a:lnTo>
                  <a:lnTo>
                    <a:pt x="0" y="135"/>
                  </a:lnTo>
                  <a:lnTo>
                    <a:pt x="5" y="147"/>
                  </a:lnTo>
                  <a:lnTo>
                    <a:pt x="10" y="154"/>
                  </a:lnTo>
                  <a:lnTo>
                    <a:pt x="19" y="164"/>
                  </a:lnTo>
                  <a:lnTo>
                    <a:pt x="29" y="166"/>
                  </a:lnTo>
                  <a:lnTo>
                    <a:pt x="38" y="169"/>
                  </a:lnTo>
                  <a:lnTo>
                    <a:pt x="45" y="166"/>
                  </a:lnTo>
                  <a:lnTo>
                    <a:pt x="55" y="162"/>
                  </a:lnTo>
                  <a:lnTo>
                    <a:pt x="62" y="154"/>
                  </a:lnTo>
                  <a:lnTo>
                    <a:pt x="71" y="147"/>
                  </a:lnTo>
                  <a:lnTo>
                    <a:pt x="79" y="135"/>
                  </a:lnTo>
                  <a:lnTo>
                    <a:pt x="88" y="128"/>
                  </a:lnTo>
                  <a:lnTo>
                    <a:pt x="95" y="116"/>
                  </a:lnTo>
                  <a:lnTo>
                    <a:pt x="105" y="104"/>
                  </a:lnTo>
                  <a:lnTo>
                    <a:pt x="112" y="93"/>
                  </a:lnTo>
                  <a:lnTo>
                    <a:pt x="121" y="83"/>
                  </a:lnTo>
                  <a:lnTo>
                    <a:pt x="128" y="73"/>
                  </a:lnTo>
                  <a:lnTo>
                    <a:pt x="140" y="64"/>
                  </a:lnTo>
                  <a:lnTo>
                    <a:pt x="150" y="57"/>
                  </a:lnTo>
                  <a:lnTo>
                    <a:pt x="162" y="54"/>
                  </a:lnTo>
                  <a:lnTo>
                    <a:pt x="174" y="50"/>
                  </a:lnTo>
                  <a:lnTo>
                    <a:pt x="183" y="47"/>
                  </a:lnTo>
                  <a:lnTo>
                    <a:pt x="195" y="47"/>
                  </a:lnTo>
                  <a:lnTo>
                    <a:pt x="207" y="47"/>
                  </a:lnTo>
                  <a:lnTo>
                    <a:pt x="219" y="50"/>
                  </a:lnTo>
                  <a:lnTo>
                    <a:pt x="231" y="54"/>
                  </a:lnTo>
                  <a:lnTo>
                    <a:pt x="243" y="57"/>
                  </a:lnTo>
                  <a:lnTo>
                    <a:pt x="252" y="66"/>
                  </a:lnTo>
                  <a:lnTo>
                    <a:pt x="262" y="71"/>
                  </a:lnTo>
                  <a:lnTo>
                    <a:pt x="271" y="81"/>
                  </a:lnTo>
                  <a:lnTo>
                    <a:pt x="281" y="90"/>
                  </a:lnTo>
                  <a:lnTo>
                    <a:pt x="290" y="102"/>
                  </a:lnTo>
                  <a:lnTo>
                    <a:pt x="297" y="112"/>
                  </a:lnTo>
                  <a:lnTo>
                    <a:pt x="304" y="126"/>
                  </a:lnTo>
                  <a:lnTo>
                    <a:pt x="307" y="131"/>
                  </a:lnTo>
                  <a:lnTo>
                    <a:pt x="311" y="138"/>
                  </a:lnTo>
                  <a:lnTo>
                    <a:pt x="314" y="147"/>
                  </a:lnTo>
                  <a:lnTo>
                    <a:pt x="316" y="154"/>
                  </a:lnTo>
                  <a:lnTo>
                    <a:pt x="316" y="169"/>
                  </a:lnTo>
                  <a:lnTo>
                    <a:pt x="319" y="183"/>
                  </a:lnTo>
                  <a:lnTo>
                    <a:pt x="316" y="197"/>
                  </a:lnTo>
                  <a:lnTo>
                    <a:pt x="316" y="212"/>
                  </a:lnTo>
                  <a:lnTo>
                    <a:pt x="314" y="226"/>
                  </a:lnTo>
                  <a:lnTo>
                    <a:pt x="311" y="238"/>
                  </a:lnTo>
                  <a:lnTo>
                    <a:pt x="304" y="250"/>
                  </a:lnTo>
                  <a:lnTo>
                    <a:pt x="300" y="262"/>
                  </a:lnTo>
                  <a:lnTo>
                    <a:pt x="290" y="271"/>
                  </a:lnTo>
                  <a:lnTo>
                    <a:pt x="285" y="281"/>
                  </a:lnTo>
                  <a:lnTo>
                    <a:pt x="276" y="288"/>
                  </a:lnTo>
                  <a:lnTo>
                    <a:pt x="266" y="295"/>
                  </a:lnTo>
                  <a:lnTo>
                    <a:pt x="254" y="300"/>
                  </a:lnTo>
                  <a:lnTo>
                    <a:pt x="245" y="304"/>
                  </a:lnTo>
                  <a:lnTo>
                    <a:pt x="233" y="307"/>
                  </a:lnTo>
                  <a:lnTo>
                    <a:pt x="221" y="309"/>
                  </a:lnTo>
                  <a:lnTo>
                    <a:pt x="216" y="307"/>
                  </a:lnTo>
                  <a:lnTo>
                    <a:pt x="209" y="307"/>
                  </a:lnTo>
                  <a:lnTo>
                    <a:pt x="200" y="307"/>
                  </a:lnTo>
                  <a:lnTo>
                    <a:pt x="193" y="304"/>
                  </a:lnTo>
                  <a:lnTo>
                    <a:pt x="185" y="302"/>
                  </a:lnTo>
                  <a:lnTo>
                    <a:pt x="178" y="300"/>
                  </a:lnTo>
                  <a:lnTo>
                    <a:pt x="171" y="300"/>
                  </a:lnTo>
                  <a:lnTo>
                    <a:pt x="164" y="297"/>
                  </a:lnTo>
                  <a:lnTo>
                    <a:pt x="155" y="295"/>
                  </a:lnTo>
                  <a:lnTo>
                    <a:pt x="147" y="295"/>
                  </a:lnTo>
                  <a:lnTo>
                    <a:pt x="138" y="290"/>
                  </a:lnTo>
                  <a:lnTo>
                    <a:pt x="131" y="290"/>
                  </a:lnTo>
                  <a:lnTo>
                    <a:pt x="121" y="288"/>
                  </a:lnTo>
                  <a:lnTo>
                    <a:pt x="114" y="285"/>
                  </a:lnTo>
                  <a:lnTo>
                    <a:pt x="107" y="283"/>
                  </a:lnTo>
                  <a:lnTo>
                    <a:pt x="102" y="283"/>
                  </a:lnTo>
                  <a:lnTo>
                    <a:pt x="86" y="278"/>
                  </a:lnTo>
                  <a:lnTo>
                    <a:pt x="76" y="278"/>
                  </a:lnTo>
                  <a:lnTo>
                    <a:pt x="64" y="278"/>
                  </a:lnTo>
                  <a:lnTo>
                    <a:pt x="57" y="278"/>
                  </a:lnTo>
                  <a:lnTo>
                    <a:pt x="52" y="281"/>
                  </a:lnTo>
                  <a:lnTo>
                    <a:pt x="50" y="288"/>
                  </a:lnTo>
                  <a:lnTo>
                    <a:pt x="52" y="297"/>
                  </a:lnTo>
                  <a:lnTo>
                    <a:pt x="60" y="309"/>
                  </a:lnTo>
                  <a:lnTo>
                    <a:pt x="60" y="309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106"/>
            <p:cNvSpPr>
              <a:spLocks/>
            </p:cNvSpPr>
            <p:nvPr/>
          </p:nvSpPr>
          <p:spPr bwMode="auto">
            <a:xfrm>
              <a:off x="6595" y="10059"/>
              <a:ext cx="492" cy="515"/>
            </a:xfrm>
            <a:custGeom>
              <a:avLst/>
              <a:gdLst/>
              <a:ahLst/>
              <a:cxnLst>
                <a:cxn ang="0">
                  <a:pos x="43" y="112"/>
                </a:cxn>
                <a:cxn ang="0">
                  <a:pos x="26" y="153"/>
                </a:cxn>
                <a:cxn ang="0">
                  <a:pos x="9" y="205"/>
                </a:cxn>
                <a:cxn ang="0">
                  <a:pos x="2" y="243"/>
                </a:cxn>
                <a:cxn ang="0">
                  <a:pos x="0" y="274"/>
                </a:cxn>
                <a:cxn ang="0">
                  <a:pos x="0" y="305"/>
                </a:cxn>
                <a:cxn ang="0">
                  <a:pos x="2" y="334"/>
                </a:cxn>
                <a:cxn ang="0">
                  <a:pos x="16" y="379"/>
                </a:cxn>
                <a:cxn ang="0">
                  <a:pos x="38" y="415"/>
                </a:cxn>
                <a:cxn ang="0">
                  <a:pos x="78" y="460"/>
                </a:cxn>
                <a:cxn ang="0">
                  <a:pos x="111" y="479"/>
                </a:cxn>
                <a:cxn ang="0">
                  <a:pos x="152" y="498"/>
                </a:cxn>
                <a:cxn ang="0">
                  <a:pos x="192" y="508"/>
                </a:cxn>
                <a:cxn ang="0">
                  <a:pos x="230" y="515"/>
                </a:cxn>
                <a:cxn ang="0">
                  <a:pos x="268" y="515"/>
                </a:cxn>
                <a:cxn ang="0">
                  <a:pos x="306" y="510"/>
                </a:cxn>
                <a:cxn ang="0">
                  <a:pos x="340" y="498"/>
                </a:cxn>
                <a:cxn ang="0">
                  <a:pos x="378" y="481"/>
                </a:cxn>
                <a:cxn ang="0">
                  <a:pos x="432" y="439"/>
                </a:cxn>
                <a:cxn ang="0">
                  <a:pos x="466" y="391"/>
                </a:cxn>
                <a:cxn ang="0">
                  <a:pos x="480" y="358"/>
                </a:cxn>
                <a:cxn ang="0">
                  <a:pos x="487" y="324"/>
                </a:cxn>
                <a:cxn ang="0">
                  <a:pos x="492" y="289"/>
                </a:cxn>
                <a:cxn ang="0">
                  <a:pos x="492" y="253"/>
                </a:cxn>
                <a:cxn ang="0">
                  <a:pos x="485" y="215"/>
                </a:cxn>
                <a:cxn ang="0">
                  <a:pos x="470" y="177"/>
                </a:cxn>
                <a:cxn ang="0">
                  <a:pos x="454" y="141"/>
                </a:cxn>
                <a:cxn ang="0">
                  <a:pos x="430" y="100"/>
                </a:cxn>
                <a:cxn ang="0">
                  <a:pos x="390" y="55"/>
                </a:cxn>
                <a:cxn ang="0">
                  <a:pos x="347" y="22"/>
                </a:cxn>
                <a:cxn ang="0">
                  <a:pos x="306" y="5"/>
                </a:cxn>
                <a:cxn ang="0">
                  <a:pos x="268" y="0"/>
                </a:cxn>
                <a:cxn ang="0">
                  <a:pos x="233" y="5"/>
                </a:cxn>
                <a:cxn ang="0">
                  <a:pos x="214" y="39"/>
                </a:cxn>
                <a:cxn ang="0">
                  <a:pos x="240" y="62"/>
                </a:cxn>
                <a:cxn ang="0">
                  <a:pos x="295" y="79"/>
                </a:cxn>
                <a:cxn ang="0">
                  <a:pos x="333" y="96"/>
                </a:cxn>
                <a:cxn ang="0">
                  <a:pos x="375" y="134"/>
                </a:cxn>
                <a:cxn ang="0">
                  <a:pos x="399" y="177"/>
                </a:cxn>
                <a:cxn ang="0">
                  <a:pos x="418" y="220"/>
                </a:cxn>
                <a:cxn ang="0">
                  <a:pos x="430" y="265"/>
                </a:cxn>
                <a:cxn ang="0">
                  <a:pos x="432" y="308"/>
                </a:cxn>
                <a:cxn ang="0">
                  <a:pos x="425" y="346"/>
                </a:cxn>
                <a:cxn ang="0">
                  <a:pos x="409" y="379"/>
                </a:cxn>
                <a:cxn ang="0">
                  <a:pos x="380" y="408"/>
                </a:cxn>
                <a:cxn ang="0">
                  <a:pos x="337" y="427"/>
                </a:cxn>
                <a:cxn ang="0">
                  <a:pos x="290" y="436"/>
                </a:cxn>
                <a:cxn ang="0">
                  <a:pos x="249" y="436"/>
                </a:cxn>
                <a:cxn ang="0">
                  <a:pos x="197" y="434"/>
                </a:cxn>
                <a:cxn ang="0">
                  <a:pos x="152" y="422"/>
                </a:cxn>
                <a:cxn ang="0">
                  <a:pos x="119" y="408"/>
                </a:cxn>
                <a:cxn ang="0">
                  <a:pos x="76" y="365"/>
                </a:cxn>
                <a:cxn ang="0">
                  <a:pos x="54" y="310"/>
                </a:cxn>
                <a:cxn ang="0">
                  <a:pos x="54" y="272"/>
                </a:cxn>
                <a:cxn ang="0">
                  <a:pos x="66" y="227"/>
                </a:cxn>
                <a:cxn ang="0">
                  <a:pos x="85" y="179"/>
                </a:cxn>
                <a:cxn ang="0">
                  <a:pos x="109" y="141"/>
                </a:cxn>
                <a:cxn ang="0">
                  <a:pos x="121" y="103"/>
                </a:cxn>
                <a:cxn ang="0">
                  <a:pos x="111" y="65"/>
                </a:cxn>
                <a:cxn ang="0">
                  <a:pos x="73" y="65"/>
                </a:cxn>
                <a:cxn ang="0">
                  <a:pos x="54" y="91"/>
                </a:cxn>
              </a:cxnLst>
              <a:rect l="0" t="0" r="r" b="b"/>
              <a:pathLst>
                <a:path w="492" h="515">
                  <a:moveTo>
                    <a:pt x="54" y="91"/>
                  </a:moveTo>
                  <a:lnTo>
                    <a:pt x="50" y="96"/>
                  </a:lnTo>
                  <a:lnTo>
                    <a:pt x="47" y="105"/>
                  </a:lnTo>
                  <a:lnTo>
                    <a:pt x="43" y="112"/>
                  </a:lnTo>
                  <a:lnTo>
                    <a:pt x="38" y="122"/>
                  </a:lnTo>
                  <a:lnTo>
                    <a:pt x="33" y="131"/>
                  </a:lnTo>
                  <a:lnTo>
                    <a:pt x="31" y="141"/>
                  </a:lnTo>
                  <a:lnTo>
                    <a:pt x="26" y="153"/>
                  </a:lnTo>
                  <a:lnTo>
                    <a:pt x="21" y="167"/>
                  </a:lnTo>
                  <a:lnTo>
                    <a:pt x="16" y="179"/>
                  </a:lnTo>
                  <a:lnTo>
                    <a:pt x="14" y="191"/>
                  </a:lnTo>
                  <a:lnTo>
                    <a:pt x="9" y="205"/>
                  </a:lnTo>
                  <a:lnTo>
                    <a:pt x="7" y="220"/>
                  </a:lnTo>
                  <a:lnTo>
                    <a:pt x="5" y="227"/>
                  </a:lnTo>
                  <a:lnTo>
                    <a:pt x="5" y="236"/>
                  </a:lnTo>
                  <a:lnTo>
                    <a:pt x="2" y="243"/>
                  </a:lnTo>
                  <a:lnTo>
                    <a:pt x="2" y="250"/>
                  </a:lnTo>
                  <a:lnTo>
                    <a:pt x="0" y="258"/>
                  </a:lnTo>
                  <a:lnTo>
                    <a:pt x="0" y="265"/>
                  </a:lnTo>
                  <a:lnTo>
                    <a:pt x="0" y="274"/>
                  </a:lnTo>
                  <a:lnTo>
                    <a:pt x="0" y="281"/>
                  </a:lnTo>
                  <a:lnTo>
                    <a:pt x="0" y="289"/>
                  </a:lnTo>
                  <a:lnTo>
                    <a:pt x="0" y="298"/>
                  </a:lnTo>
                  <a:lnTo>
                    <a:pt x="0" y="305"/>
                  </a:lnTo>
                  <a:lnTo>
                    <a:pt x="0" y="312"/>
                  </a:lnTo>
                  <a:lnTo>
                    <a:pt x="0" y="320"/>
                  </a:lnTo>
                  <a:lnTo>
                    <a:pt x="0" y="329"/>
                  </a:lnTo>
                  <a:lnTo>
                    <a:pt x="2" y="334"/>
                  </a:lnTo>
                  <a:lnTo>
                    <a:pt x="5" y="343"/>
                  </a:lnTo>
                  <a:lnTo>
                    <a:pt x="7" y="358"/>
                  </a:lnTo>
                  <a:lnTo>
                    <a:pt x="14" y="372"/>
                  </a:lnTo>
                  <a:lnTo>
                    <a:pt x="16" y="379"/>
                  </a:lnTo>
                  <a:lnTo>
                    <a:pt x="21" y="386"/>
                  </a:lnTo>
                  <a:lnTo>
                    <a:pt x="24" y="393"/>
                  </a:lnTo>
                  <a:lnTo>
                    <a:pt x="28" y="403"/>
                  </a:lnTo>
                  <a:lnTo>
                    <a:pt x="38" y="415"/>
                  </a:lnTo>
                  <a:lnTo>
                    <a:pt x="47" y="429"/>
                  </a:lnTo>
                  <a:lnTo>
                    <a:pt x="59" y="441"/>
                  </a:lnTo>
                  <a:lnTo>
                    <a:pt x="73" y="453"/>
                  </a:lnTo>
                  <a:lnTo>
                    <a:pt x="78" y="460"/>
                  </a:lnTo>
                  <a:lnTo>
                    <a:pt x="85" y="465"/>
                  </a:lnTo>
                  <a:lnTo>
                    <a:pt x="95" y="470"/>
                  </a:lnTo>
                  <a:lnTo>
                    <a:pt x="102" y="477"/>
                  </a:lnTo>
                  <a:lnTo>
                    <a:pt x="111" y="479"/>
                  </a:lnTo>
                  <a:lnTo>
                    <a:pt x="121" y="486"/>
                  </a:lnTo>
                  <a:lnTo>
                    <a:pt x="130" y="489"/>
                  </a:lnTo>
                  <a:lnTo>
                    <a:pt x="142" y="496"/>
                  </a:lnTo>
                  <a:lnTo>
                    <a:pt x="152" y="498"/>
                  </a:lnTo>
                  <a:lnTo>
                    <a:pt x="161" y="501"/>
                  </a:lnTo>
                  <a:lnTo>
                    <a:pt x="171" y="505"/>
                  </a:lnTo>
                  <a:lnTo>
                    <a:pt x="183" y="508"/>
                  </a:lnTo>
                  <a:lnTo>
                    <a:pt x="192" y="508"/>
                  </a:lnTo>
                  <a:lnTo>
                    <a:pt x="202" y="510"/>
                  </a:lnTo>
                  <a:lnTo>
                    <a:pt x="211" y="512"/>
                  </a:lnTo>
                  <a:lnTo>
                    <a:pt x="223" y="515"/>
                  </a:lnTo>
                  <a:lnTo>
                    <a:pt x="230" y="515"/>
                  </a:lnTo>
                  <a:lnTo>
                    <a:pt x="240" y="515"/>
                  </a:lnTo>
                  <a:lnTo>
                    <a:pt x="249" y="515"/>
                  </a:lnTo>
                  <a:lnTo>
                    <a:pt x="259" y="515"/>
                  </a:lnTo>
                  <a:lnTo>
                    <a:pt x="268" y="515"/>
                  </a:lnTo>
                  <a:lnTo>
                    <a:pt x="278" y="515"/>
                  </a:lnTo>
                  <a:lnTo>
                    <a:pt x="290" y="512"/>
                  </a:lnTo>
                  <a:lnTo>
                    <a:pt x="297" y="512"/>
                  </a:lnTo>
                  <a:lnTo>
                    <a:pt x="306" y="510"/>
                  </a:lnTo>
                  <a:lnTo>
                    <a:pt x="314" y="508"/>
                  </a:lnTo>
                  <a:lnTo>
                    <a:pt x="323" y="505"/>
                  </a:lnTo>
                  <a:lnTo>
                    <a:pt x="330" y="503"/>
                  </a:lnTo>
                  <a:lnTo>
                    <a:pt x="340" y="498"/>
                  </a:lnTo>
                  <a:lnTo>
                    <a:pt x="347" y="496"/>
                  </a:lnTo>
                  <a:lnTo>
                    <a:pt x="356" y="493"/>
                  </a:lnTo>
                  <a:lnTo>
                    <a:pt x="363" y="491"/>
                  </a:lnTo>
                  <a:lnTo>
                    <a:pt x="378" y="481"/>
                  </a:lnTo>
                  <a:lnTo>
                    <a:pt x="394" y="472"/>
                  </a:lnTo>
                  <a:lnTo>
                    <a:pt x="406" y="462"/>
                  </a:lnTo>
                  <a:lnTo>
                    <a:pt x="420" y="453"/>
                  </a:lnTo>
                  <a:lnTo>
                    <a:pt x="432" y="439"/>
                  </a:lnTo>
                  <a:lnTo>
                    <a:pt x="442" y="427"/>
                  </a:lnTo>
                  <a:lnTo>
                    <a:pt x="451" y="412"/>
                  </a:lnTo>
                  <a:lnTo>
                    <a:pt x="461" y="398"/>
                  </a:lnTo>
                  <a:lnTo>
                    <a:pt x="466" y="391"/>
                  </a:lnTo>
                  <a:lnTo>
                    <a:pt x="468" y="381"/>
                  </a:lnTo>
                  <a:lnTo>
                    <a:pt x="473" y="374"/>
                  </a:lnTo>
                  <a:lnTo>
                    <a:pt x="478" y="367"/>
                  </a:lnTo>
                  <a:lnTo>
                    <a:pt x="480" y="358"/>
                  </a:lnTo>
                  <a:lnTo>
                    <a:pt x="482" y="350"/>
                  </a:lnTo>
                  <a:lnTo>
                    <a:pt x="485" y="341"/>
                  </a:lnTo>
                  <a:lnTo>
                    <a:pt x="487" y="334"/>
                  </a:lnTo>
                  <a:lnTo>
                    <a:pt x="487" y="324"/>
                  </a:lnTo>
                  <a:lnTo>
                    <a:pt x="489" y="317"/>
                  </a:lnTo>
                  <a:lnTo>
                    <a:pt x="492" y="308"/>
                  </a:lnTo>
                  <a:lnTo>
                    <a:pt x="492" y="298"/>
                  </a:lnTo>
                  <a:lnTo>
                    <a:pt x="492" y="289"/>
                  </a:lnTo>
                  <a:lnTo>
                    <a:pt x="492" y="281"/>
                  </a:lnTo>
                  <a:lnTo>
                    <a:pt x="492" y="272"/>
                  </a:lnTo>
                  <a:lnTo>
                    <a:pt x="492" y="262"/>
                  </a:lnTo>
                  <a:lnTo>
                    <a:pt x="492" y="253"/>
                  </a:lnTo>
                  <a:lnTo>
                    <a:pt x="489" y="243"/>
                  </a:lnTo>
                  <a:lnTo>
                    <a:pt x="487" y="234"/>
                  </a:lnTo>
                  <a:lnTo>
                    <a:pt x="487" y="224"/>
                  </a:lnTo>
                  <a:lnTo>
                    <a:pt x="485" y="215"/>
                  </a:lnTo>
                  <a:lnTo>
                    <a:pt x="482" y="205"/>
                  </a:lnTo>
                  <a:lnTo>
                    <a:pt x="480" y="196"/>
                  </a:lnTo>
                  <a:lnTo>
                    <a:pt x="478" y="186"/>
                  </a:lnTo>
                  <a:lnTo>
                    <a:pt x="470" y="177"/>
                  </a:lnTo>
                  <a:lnTo>
                    <a:pt x="468" y="167"/>
                  </a:lnTo>
                  <a:lnTo>
                    <a:pt x="463" y="158"/>
                  </a:lnTo>
                  <a:lnTo>
                    <a:pt x="459" y="150"/>
                  </a:lnTo>
                  <a:lnTo>
                    <a:pt x="454" y="141"/>
                  </a:lnTo>
                  <a:lnTo>
                    <a:pt x="449" y="131"/>
                  </a:lnTo>
                  <a:lnTo>
                    <a:pt x="444" y="124"/>
                  </a:lnTo>
                  <a:lnTo>
                    <a:pt x="442" y="117"/>
                  </a:lnTo>
                  <a:lnTo>
                    <a:pt x="430" y="100"/>
                  </a:lnTo>
                  <a:lnTo>
                    <a:pt x="420" y="89"/>
                  </a:lnTo>
                  <a:lnTo>
                    <a:pt x="411" y="74"/>
                  </a:lnTo>
                  <a:lnTo>
                    <a:pt x="401" y="65"/>
                  </a:lnTo>
                  <a:lnTo>
                    <a:pt x="390" y="55"/>
                  </a:lnTo>
                  <a:lnTo>
                    <a:pt x="380" y="46"/>
                  </a:lnTo>
                  <a:lnTo>
                    <a:pt x="368" y="36"/>
                  </a:lnTo>
                  <a:lnTo>
                    <a:pt x="359" y="31"/>
                  </a:lnTo>
                  <a:lnTo>
                    <a:pt x="347" y="22"/>
                  </a:lnTo>
                  <a:lnTo>
                    <a:pt x="337" y="19"/>
                  </a:lnTo>
                  <a:lnTo>
                    <a:pt x="328" y="12"/>
                  </a:lnTo>
                  <a:lnTo>
                    <a:pt x="318" y="10"/>
                  </a:lnTo>
                  <a:lnTo>
                    <a:pt x="306" y="5"/>
                  </a:lnTo>
                  <a:lnTo>
                    <a:pt x="297" y="3"/>
                  </a:lnTo>
                  <a:lnTo>
                    <a:pt x="285" y="0"/>
                  </a:lnTo>
                  <a:lnTo>
                    <a:pt x="278" y="0"/>
                  </a:lnTo>
                  <a:lnTo>
                    <a:pt x="268" y="0"/>
                  </a:lnTo>
                  <a:lnTo>
                    <a:pt x="259" y="0"/>
                  </a:lnTo>
                  <a:lnTo>
                    <a:pt x="252" y="0"/>
                  </a:lnTo>
                  <a:lnTo>
                    <a:pt x="247" y="3"/>
                  </a:lnTo>
                  <a:lnTo>
                    <a:pt x="233" y="5"/>
                  </a:lnTo>
                  <a:lnTo>
                    <a:pt x="223" y="12"/>
                  </a:lnTo>
                  <a:lnTo>
                    <a:pt x="216" y="22"/>
                  </a:lnTo>
                  <a:lnTo>
                    <a:pt x="214" y="31"/>
                  </a:lnTo>
                  <a:lnTo>
                    <a:pt x="214" y="39"/>
                  </a:lnTo>
                  <a:lnTo>
                    <a:pt x="216" y="48"/>
                  </a:lnTo>
                  <a:lnTo>
                    <a:pt x="223" y="53"/>
                  </a:lnTo>
                  <a:lnTo>
                    <a:pt x="230" y="58"/>
                  </a:lnTo>
                  <a:lnTo>
                    <a:pt x="240" y="62"/>
                  </a:lnTo>
                  <a:lnTo>
                    <a:pt x="252" y="65"/>
                  </a:lnTo>
                  <a:lnTo>
                    <a:pt x="266" y="69"/>
                  </a:lnTo>
                  <a:lnTo>
                    <a:pt x="280" y="74"/>
                  </a:lnTo>
                  <a:lnTo>
                    <a:pt x="295" y="79"/>
                  </a:lnTo>
                  <a:lnTo>
                    <a:pt x="309" y="84"/>
                  </a:lnTo>
                  <a:lnTo>
                    <a:pt x="316" y="89"/>
                  </a:lnTo>
                  <a:lnTo>
                    <a:pt x="325" y="91"/>
                  </a:lnTo>
                  <a:lnTo>
                    <a:pt x="333" y="96"/>
                  </a:lnTo>
                  <a:lnTo>
                    <a:pt x="340" y="100"/>
                  </a:lnTo>
                  <a:lnTo>
                    <a:pt x="354" y="112"/>
                  </a:lnTo>
                  <a:lnTo>
                    <a:pt x="371" y="127"/>
                  </a:lnTo>
                  <a:lnTo>
                    <a:pt x="375" y="134"/>
                  </a:lnTo>
                  <a:lnTo>
                    <a:pt x="382" y="143"/>
                  </a:lnTo>
                  <a:lnTo>
                    <a:pt x="390" y="153"/>
                  </a:lnTo>
                  <a:lnTo>
                    <a:pt x="397" y="165"/>
                  </a:lnTo>
                  <a:lnTo>
                    <a:pt x="399" y="177"/>
                  </a:lnTo>
                  <a:lnTo>
                    <a:pt x="406" y="186"/>
                  </a:lnTo>
                  <a:lnTo>
                    <a:pt x="409" y="198"/>
                  </a:lnTo>
                  <a:lnTo>
                    <a:pt x="416" y="210"/>
                  </a:lnTo>
                  <a:lnTo>
                    <a:pt x="418" y="220"/>
                  </a:lnTo>
                  <a:lnTo>
                    <a:pt x="423" y="231"/>
                  </a:lnTo>
                  <a:lnTo>
                    <a:pt x="425" y="243"/>
                  </a:lnTo>
                  <a:lnTo>
                    <a:pt x="430" y="255"/>
                  </a:lnTo>
                  <a:lnTo>
                    <a:pt x="430" y="265"/>
                  </a:lnTo>
                  <a:lnTo>
                    <a:pt x="432" y="274"/>
                  </a:lnTo>
                  <a:lnTo>
                    <a:pt x="432" y="286"/>
                  </a:lnTo>
                  <a:lnTo>
                    <a:pt x="432" y="298"/>
                  </a:lnTo>
                  <a:lnTo>
                    <a:pt x="432" y="308"/>
                  </a:lnTo>
                  <a:lnTo>
                    <a:pt x="432" y="317"/>
                  </a:lnTo>
                  <a:lnTo>
                    <a:pt x="430" y="327"/>
                  </a:lnTo>
                  <a:lnTo>
                    <a:pt x="430" y="339"/>
                  </a:lnTo>
                  <a:lnTo>
                    <a:pt x="425" y="346"/>
                  </a:lnTo>
                  <a:lnTo>
                    <a:pt x="423" y="355"/>
                  </a:lnTo>
                  <a:lnTo>
                    <a:pt x="418" y="362"/>
                  </a:lnTo>
                  <a:lnTo>
                    <a:pt x="416" y="372"/>
                  </a:lnTo>
                  <a:lnTo>
                    <a:pt x="409" y="379"/>
                  </a:lnTo>
                  <a:lnTo>
                    <a:pt x="401" y="386"/>
                  </a:lnTo>
                  <a:lnTo>
                    <a:pt x="397" y="393"/>
                  </a:lnTo>
                  <a:lnTo>
                    <a:pt x="390" y="401"/>
                  </a:lnTo>
                  <a:lnTo>
                    <a:pt x="380" y="408"/>
                  </a:lnTo>
                  <a:lnTo>
                    <a:pt x="371" y="412"/>
                  </a:lnTo>
                  <a:lnTo>
                    <a:pt x="361" y="417"/>
                  </a:lnTo>
                  <a:lnTo>
                    <a:pt x="352" y="422"/>
                  </a:lnTo>
                  <a:lnTo>
                    <a:pt x="337" y="427"/>
                  </a:lnTo>
                  <a:lnTo>
                    <a:pt x="325" y="429"/>
                  </a:lnTo>
                  <a:lnTo>
                    <a:pt x="311" y="434"/>
                  </a:lnTo>
                  <a:lnTo>
                    <a:pt x="297" y="436"/>
                  </a:lnTo>
                  <a:lnTo>
                    <a:pt x="290" y="436"/>
                  </a:lnTo>
                  <a:lnTo>
                    <a:pt x="280" y="436"/>
                  </a:lnTo>
                  <a:lnTo>
                    <a:pt x="273" y="436"/>
                  </a:lnTo>
                  <a:lnTo>
                    <a:pt x="266" y="436"/>
                  </a:lnTo>
                  <a:lnTo>
                    <a:pt x="249" y="436"/>
                  </a:lnTo>
                  <a:lnTo>
                    <a:pt x="235" y="436"/>
                  </a:lnTo>
                  <a:lnTo>
                    <a:pt x="223" y="436"/>
                  </a:lnTo>
                  <a:lnTo>
                    <a:pt x="209" y="436"/>
                  </a:lnTo>
                  <a:lnTo>
                    <a:pt x="197" y="434"/>
                  </a:lnTo>
                  <a:lnTo>
                    <a:pt x="188" y="434"/>
                  </a:lnTo>
                  <a:lnTo>
                    <a:pt x="173" y="429"/>
                  </a:lnTo>
                  <a:lnTo>
                    <a:pt x="164" y="427"/>
                  </a:lnTo>
                  <a:lnTo>
                    <a:pt x="152" y="422"/>
                  </a:lnTo>
                  <a:lnTo>
                    <a:pt x="145" y="420"/>
                  </a:lnTo>
                  <a:lnTo>
                    <a:pt x="135" y="415"/>
                  </a:lnTo>
                  <a:lnTo>
                    <a:pt x="126" y="410"/>
                  </a:lnTo>
                  <a:lnTo>
                    <a:pt x="119" y="408"/>
                  </a:lnTo>
                  <a:lnTo>
                    <a:pt x="111" y="403"/>
                  </a:lnTo>
                  <a:lnTo>
                    <a:pt x="95" y="391"/>
                  </a:lnTo>
                  <a:lnTo>
                    <a:pt x="85" y="379"/>
                  </a:lnTo>
                  <a:lnTo>
                    <a:pt x="76" y="365"/>
                  </a:lnTo>
                  <a:lnTo>
                    <a:pt x="69" y="353"/>
                  </a:lnTo>
                  <a:lnTo>
                    <a:pt x="62" y="339"/>
                  </a:lnTo>
                  <a:lnTo>
                    <a:pt x="57" y="324"/>
                  </a:lnTo>
                  <a:lnTo>
                    <a:pt x="54" y="310"/>
                  </a:lnTo>
                  <a:lnTo>
                    <a:pt x="54" y="296"/>
                  </a:lnTo>
                  <a:lnTo>
                    <a:pt x="54" y="289"/>
                  </a:lnTo>
                  <a:lnTo>
                    <a:pt x="54" y="279"/>
                  </a:lnTo>
                  <a:lnTo>
                    <a:pt x="54" y="272"/>
                  </a:lnTo>
                  <a:lnTo>
                    <a:pt x="57" y="265"/>
                  </a:lnTo>
                  <a:lnTo>
                    <a:pt x="57" y="253"/>
                  </a:lnTo>
                  <a:lnTo>
                    <a:pt x="62" y="239"/>
                  </a:lnTo>
                  <a:lnTo>
                    <a:pt x="66" y="227"/>
                  </a:lnTo>
                  <a:lnTo>
                    <a:pt x="69" y="212"/>
                  </a:lnTo>
                  <a:lnTo>
                    <a:pt x="76" y="203"/>
                  </a:lnTo>
                  <a:lnTo>
                    <a:pt x="83" y="193"/>
                  </a:lnTo>
                  <a:lnTo>
                    <a:pt x="85" y="179"/>
                  </a:lnTo>
                  <a:lnTo>
                    <a:pt x="92" y="169"/>
                  </a:lnTo>
                  <a:lnTo>
                    <a:pt x="97" y="160"/>
                  </a:lnTo>
                  <a:lnTo>
                    <a:pt x="104" y="150"/>
                  </a:lnTo>
                  <a:lnTo>
                    <a:pt x="109" y="141"/>
                  </a:lnTo>
                  <a:lnTo>
                    <a:pt x="111" y="131"/>
                  </a:lnTo>
                  <a:lnTo>
                    <a:pt x="116" y="122"/>
                  </a:lnTo>
                  <a:lnTo>
                    <a:pt x="121" y="115"/>
                  </a:lnTo>
                  <a:lnTo>
                    <a:pt x="121" y="103"/>
                  </a:lnTo>
                  <a:lnTo>
                    <a:pt x="121" y="93"/>
                  </a:lnTo>
                  <a:lnTo>
                    <a:pt x="121" y="84"/>
                  </a:lnTo>
                  <a:lnTo>
                    <a:pt x="119" y="79"/>
                  </a:lnTo>
                  <a:lnTo>
                    <a:pt x="111" y="65"/>
                  </a:lnTo>
                  <a:lnTo>
                    <a:pt x="104" y="58"/>
                  </a:lnTo>
                  <a:lnTo>
                    <a:pt x="92" y="55"/>
                  </a:lnTo>
                  <a:lnTo>
                    <a:pt x="81" y="62"/>
                  </a:lnTo>
                  <a:lnTo>
                    <a:pt x="73" y="65"/>
                  </a:lnTo>
                  <a:lnTo>
                    <a:pt x="66" y="72"/>
                  </a:lnTo>
                  <a:lnTo>
                    <a:pt x="59" y="81"/>
                  </a:lnTo>
                  <a:lnTo>
                    <a:pt x="54" y="91"/>
                  </a:lnTo>
                  <a:lnTo>
                    <a:pt x="54" y="91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107"/>
            <p:cNvSpPr>
              <a:spLocks/>
            </p:cNvSpPr>
            <p:nvPr/>
          </p:nvSpPr>
          <p:spPr bwMode="auto">
            <a:xfrm>
              <a:off x="5661" y="9947"/>
              <a:ext cx="197" cy="203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61" y="8"/>
                </a:cxn>
                <a:cxn ang="0">
                  <a:pos x="38" y="22"/>
                </a:cxn>
                <a:cxn ang="0">
                  <a:pos x="19" y="41"/>
                </a:cxn>
                <a:cxn ang="0">
                  <a:pos x="7" y="65"/>
                </a:cxn>
                <a:cxn ang="0">
                  <a:pos x="0" y="91"/>
                </a:cxn>
                <a:cxn ang="0">
                  <a:pos x="4" y="120"/>
                </a:cxn>
                <a:cxn ang="0">
                  <a:pos x="14" y="141"/>
                </a:cxn>
                <a:cxn ang="0">
                  <a:pos x="23" y="158"/>
                </a:cxn>
                <a:cxn ang="0">
                  <a:pos x="42" y="177"/>
                </a:cxn>
                <a:cxn ang="0">
                  <a:pos x="69" y="193"/>
                </a:cxn>
                <a:cxn ang="0">
                  <a:pos x="97" y="201"/>
                </a:cxn>
                <a:cxn ang="0">
                  <a:pos x="123" y="201"/>
                </a:cxn>
                <a:cxn ang="0">
                  <a:pos x="149" y="196"/>
                </a:cxn>
                <a:cxn ang="0">
                  <a:pos x="171" y="184"/>
                </a:cxn>
                <a:cxn ang="0">
                  <a:pos x="187" y="170"/>
                </a:cxn>
                <a:cxn ang="0">
                  <a:pos x="195" y="158"/>
                </a:cxn>
                <a:cxn ang="0">
                  <a:pos x="195" y="141"/>
                </a:cxn>
                <a:cxn ang="0">
                  <a:pos x="187" y="136"/>
                </a:cxn>
                <a:cxn ang="0">
                  <a:pos x="171" y="136"/>
                </a:cxn>
                <a:cxn ang="0">
                  <a:pos x="154" y="141"/>
                </a:cxn>
                <a:cxn ang="0">
                  <a:pos x="133" y="146"/>
                </a:cxn>
                <a:cxn ang="0">
                  <a:pos x="111" y="148"/>
                </a:cxn>
                <a:cxn ang="0">
                  <a:pos x="92" y="148"/>
                </a:cxn>
                <a:cxn ang="0">
                  <a:pos x="78" y="139"/>
                </a:cxn>
                <a:cxn ang="0">
                  <a:pos x="73" y="122"/>
                </a:cxn>
                <a:cxn ang="0">
                  <a:pos x="69" y="103"/>
                </a:cxn>
                <a:cxn ang="0">
                  <a:pos x="71" y="86"/>
                </a:cxn>
                <a:cxn ang="0">
                  <a:pos x="78" y="70"/>
                </a:cxn>
                <a:cxn ang="0">
                  <a:pos x="92" y="55"/>
                </a:cxn>
                <a:cxn ang="0">
                  <a:pos x="114" y="48"/>
                </a:cxn>
                <a:cxn ang="0">
                  <a:pos x="128" y="53"/>
                </a:cxn>
                <a:cxn ang="0">
                  <a:pos x="149" y="58"/>
                </a:cxn>
                <a:cxn ang="0">
                  <a:pos x="164" y="46"/>
                </a:cxn>
                <a:cxn ang="0">
                  <a:pos x="164" y="29"/>
                </a:cxn>
                <a:cxn ang="0">
                  <a:pos x="156" y="17"/>
                </a:cxn>
                <a:cxn ang="0">
                  <a:pos x="140" y="5"/>
                </a:cxn>
                <a:cxn ang="0">
                  <a:pos x="118" y="0"/>
                </a:cxn>
                <a:cxn ang="0">
                  <a:pos x="104" y="0"/>
                </a:cxn>
              </a:cxnLst>
              <a:rect l="0" t="0" r="r" b="b"/>
              <a:pathLst>
                <a:path w="197" h="203">
                  <a:moveTo>
                    <a:pt x="104" y="0"/>
                  </a:moveTo>
                  <a:lnTo>
                    <a:pt x="88" y="0"/>
                  </a:lnTo>
                  <a:lnTo>
                    <a:pt x="76" y="3"/>
                  </a:lnTo>
                  <a:lnTo>
                    <a:pt x="61" y="8"/>
                  </a:lnTo>
                  <a:lnTo>
                    <a:pt x="50" y="15"/>
                  </a:lnTo>
                  <a:lnTo>
                    <a:pt x="38" y="22"/>
                  </a:lnTo>
                  <a:lnTo>
                    <a:pt x="28" y="31"/>
                  </a:lnTo>
                  <a:lnTo>
                    <a:pt x="19" y="41"/>
                  </a:lnTo>
                  <a:lnTo>
                    <a:pt x="14" y="53"/>
                  </a:lnTo>
                  <a:lnTo>
                    <a:pt x="7" y="65"/>
                  </a:lnTo>
                  <a:lnTo>
                    <a:pt x="2" y="77"/>
                  </a:lnTo>
                  <a:lnTo>
                    <a:pt x="0" y="91"/>
                  </a:lnTo>
                  <a:lnTo>
                    <a:pt x="2" y="105"/>
                  </a:lnTo>
                  <a:lnTo>
                    <a:pt x="4" y="120"/>
                  </a:lnTo>
                  <a:lnTo>
                    <a:pt x="9" y="134"/>
                  </a:lnTo>
                  <a:lnTo>
                    <a:pt x="14" y="141"/>
                  </a:lnTo>
                  <a:lnTo>
                    <a:pt x="19" y="151"/>
                  </a:lnTo>
                  <a:lnTo>
                    <a:pt x="23" y="158"/>
                  </a:lnTo>
                  <a:lnTo>
                    <a:pt x="31" y="165"/>
                  </a:lnTo>
                  <a:lnTo>
                    <a:pt x="42" y="177"/>
                  </a:lnTo>
                  <a:lnTo>
                    <a:pt x="57" y="186"/>
                  </a:lnTo>
                  <a:lnTo>
                    <a:pt x="69" y="193"/>
                  </a:lnTo>
                  <a:lnTo>
                    <a:pt x="85" y="198"/>
                  </a:lnTo>
                  <a:lnTo>
                    <a:pt x="97" y="201"/>
                  </a:lnTo>
                  <a:lnTo>
                    <a:pt x="111" y="203"/>
                  </a:lnTo>
                  <a:lnTo>
                    <a:pt x="123" y="201"/>
                  </a:lnTo>
                  <a:lnTo>
                    <a:pt x="137" y="201"/>
                  </a:lnTo>
                  <a:lnTo>
                    <a:pt x="149" y="196"/>
                  </a:lnTo>
                  <a:lnTo>
                    <a:pt x="161" y="191"/>
                  </a:lnTo>
                  <a:lnTo>
                    <a:pt x="171" y="184"/>
                  </a:lnTo>
                  <a:lnTo>
                    <a:pt x="180" y="179"/>
                  </a:lnTo>
                  <a:lnTo>
                    <a:pt x="187" y="170"/>
                  </a:lnTo>
                  <a:lnTo>
                    <a:pt x="192" y="165"/>
                  </a:lnTo>
                  <a:lnTo>
                    <a:pt x="195" y="158"/>
                  </a:lnTo>
                  <a:lnTo>
                    <a:pt x="197" y="151"/>
                  </a:lnTo>
                  <a:lnTo>
                    <a:pt x="195" y="141"/>
                  </a:lnTo>
                  <a:lnTo>
                    <a:pt x="192" y="139"/>
                  </a:lnTo>
                  <a:lnTo>
                    <a:pt x="187" y="136"/>
                  </a:lnTo>
                  <a:lnTo>
                    <a:pt x="180" y="136"/>
                  </a:lnTo>
                  <a:lnTo>
                    <a:pt x="171" y="136"/>
                  </a:lnTo>
                  <a:lnTo>
                    <a:pt x="164" y="139"/>
                  </a:lnTo>
                  <a:lnTo>
                    <a:pt x="154" y="141"/>
                  </a:lnTo>
                  <a:lnTo>
                    <a:pt x="145" y="143"/>
                  </a:lnTo>
                  <a:lnTo>
                    <a:pt x="133" y="146"/>
                  </a:lnTo>
                  <a:lnTo>
                    <a:pt x="121" y="148"/>
                  </a:lnTo>
                  <a:lnTo>
                    <a:pt x="111" y="148"/>
                  </a:lnTo>
                  <a:lnTo>
                    <a:pt x="102" y="151"/>
                  </a:lnTo>
                  <a:lnTo>
                    <a:pt x="92" y="148"/>
                  </a:lnTo>
                  <a:lnTo>
                    <a:pt x="85" y="143"/>
                  </a:lnTo>
                  <a:lnTo>
                    <a:pt x="78" y="139"/>
                  </a:lnTo>
                  <a:lnTo>
                    <a:pt x="76" y="131"/>
                  </a:lnTo>
                  <a:lnTo>
                    <a:pt x="73" y="122"/>
                  </a:lnTo>
                  <a:lnTo>
                    <a:pt x="71" y="112"/>
                  </a:lnTo>
                  <a:lnTo>
                    <a:pt x="69" y="103"/>
                  </a:lnTo>
                  <a:lnTo>
                    <a:pt x="71" y="93"/>
                  </a:lnTo>
                  <a:lnTo>
                    <a:pt x="71" y="86"/>
                  </a:lnTo>
                  <a:lnTo>
                    <a:pt x="76" y="77"/>
                  </a:lnTo>
                  <a:lnTo>
                    <a:pt x="78" y="70"/>
                  </a:lnTo>
                  <a:lnTo>
                    <a:pt x="83" y="65"/>
                  </a:lnTo>
                  <a:lnTo>
                    <a:pt x="92" y="55"/>
                  </a:lnTo>
                  <a:lnTo>
                    <a:pt x="107" y="53"/>
                  </a:lnTo>
                  <a:lnTo>
                    <a:pt x="114" y="48"/>
                  </a:lnTo>
                  <a:lnTo>
                    <a:pt x="121" y="50"/>
                  </a:lnTo>
                  <a:lnTo>
                    <a:pt x="128" y="53"/>
                  </a:lnTo>
                  <a:lnTo>
                    <a:pt x="137" y="55"/>
                  </a:lnTo>
                  <a:lnTo>
                    <a:pt x="149" y="58"/>
                  </a:lnTo>
                  <a:lnTo>
                    <a:pt x="159" y="55"/>
                  </a:lnTo>
                  <a:lnTo>
                    <a:pt x="164" y="46"/>
                  </a:lnTo>
                  <a:lnTo>
                    <a:pt x="166" y="36"/>
                  </a:lnTo>
                  <a:lnTo>
                    <a:pt x="164" y="29"/>
                  </a:lnTo>
                  <a:lnTo>
                    <a:pt x="161" y="22"/>
                  </a:lnTo>
                  <a:lnTo>
                    <a:pt x="156" y="17"/>
                  </a:lnTo>
                  <a:lnTo>
                    <a:pt x="149" y="12"/>
                  </a:lnTo>
                  <a:lnTo>
                    <a:pt x="140" y="5"/>
                  </a:lnTo>
                  <a:lnTo>
                    <a:pt x="130" y="3"/>
                  </a:lnTo>
                  <a:lnTo>
                    <a:pt x="118" y="0"/>
                  </a:lnTo>
                  <a:lnTo>
                    <a:pt x="104" y="0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108"/>
            <p:cNvSpPr>
              <a:spLocks/>
            </p:cNvSpPr>
            <p:nvPr/>
          </p:nvSpPr>
          <p:spPr bwMode="auto">
            <a:xfrm>
              <a:off x="6319" y="9857"/>
              <a:ext cx="195" cy="200"/>
            </a:xfrm>
            <a:custGeom>
              <a:avLst/>
              <a:gdLst/>
              <a:ahLst/>
              <a:cxnLst>
                <a:cxn ang="0">
                  <a:pos x="21" y="36"/>
                </a:cxn>
                <a:cxn ang="0">
                  <a:pos x="36" y="26"/>
                </a:cxn>
                <a:cxn ang="0">
                  <a:pos x="55" y="17"/>
                </a:cxn>
                <a:cxn ang="0">
                  <a:pos x="74" y="7"/>
                </a:cxn>
                <a:cxn ang="0">
                  <a:pos x="93" y="0"/>
                </a:cxn>
                <a:cxn ang="0">
                  <a:pos x="116" y="2"/>
                </a:cxn>
                <a:cxn ang="0">
                  <a:pos x="140" y="12"/>
                </a:cxn>
                <a:cxn ang="0">
                  <a:pos x="157" y="24"/>
                </a:cxn>
                <a:cxn ang="0">
                  <a:pos x="169" y="38"/>
                </a:cxn>
                <a:cxn ang="0">
                  <a:pos x="185" y="60"/>
                </a:cxn>
                <a:cxn ang="0">
                  <a:pos x="195" y="88"/>
                </a:cxn>
                <a:cxn ang="0">
                  <a:pos x="193" y="117"/>
                </a:cxn>
                <a:cxn ang="0">
                  <a:pos x="185" y="140"/>
                </a:cxn>
                <a:cxn ang="0">
                  <a:pos x="169" y="162"/>
                </a:cxn>
                <a:cxn ang="0">
                  <a:pos x="147" y="179"/>
                </a:cxn>
                <a:cxn ang="0">
                  <a:pos x="124" y="191"/>
                </a:cxn>
                <a:cxn ang="0">
                  <a:pos x="100" y="198"/>
                </a:cxn>
                <a:cxn ang="0">
                  <a:pos x="76" y="198"/>
                </a:cxn>
                <a:cxn ang="0">
                  <a:pos x="55" y="195"/>
                </a:cxn>
                <a:cxn ang="0">
                  <a:pos x="38" y="188"/>
                </a:cxn>
                <a:cxn ang="0">
                  <a:pos x="26" y="179"/>
                </a:cxn>
                <a:cxn ang="0">
                  <a:pos x="12" y="164"/>
                </a:cxn>
                <a:cxn ang="0">
                  <a:pos x="17" y="150"/>
                </a:cxn>
                <a:cxn ang="0">
                  <a:pos x="36" y="143"/>
                </a:cxn>
                <a:cxn ang="0">
                  <a:pos x="52" y="138"/>
                </a:cxn>
                <a:cxn ang="0">
                  <a:pos x="69" y="133"/>
                </a:cxn>
                <a:cxn ang="0">
                  <a:pos x="86" y="126"/>
                </a:cxn>
                <a:cxn ang="0">
                  <a:pos x="107" y="112"/>
                </a:cxn>
                <a:cxn ang="0">
                  <a:pos x="119" y="95"/>
                </a:cxn>
                <a:cxn ang="0">
                  <a:pos x="121" y="81"/>
                </a:cxn>
                <a:cxn ang="0">
                  <a:pos x="116" y="64"/>
                </a:cxn>
                <a:cxn ang="0">
                  <a:pos x="107" y="55"/>
                </a:cxn>
                <a:cxn ang="0">
                  <a:pos x="93" y="50"/>
                </a:cxn>
                <a:cxn ang="0">
                  <a:pos x="81" y="55"/>
                </a:cxn>
                <a:cxn ang="0">
                  <a:pos x="64" y="60"/>
                </a:cxn>
                <a:cxn ang="0">
                  <a:pos x="50" y="67"/>
                </a:cxn>
                <a:cxn ang="0">
                  <a:pos x="38" y="76"/>
                </a:cxn>
                <a:cxn ang="0">
                  <a:pos x="31" y="79"/>
                </a:cxn>
                <a:cxn ang="0">
                  <a:pos x="17" y="71"/>
                </a:cxn>
                <a:cxn ang="0">
                  <a:pos x="2" y="60"/>
                </a:cxn>
                <a:cxn ang="0">
                  <a:pos x="0" y="48"/>
                </a:cxn>
                <a:cxn ang="0">
                  <a:pos x="10" y="43"/>
                </a:cxn>
                <a:cxn ang="0">
                  <a:pos x="17" y="40"/>
                </a:cxn>
              </a:cxnLst>
              <a:rect l="0" t="0" r="r" b="b"/>
              <a:pathLst>
                <a:path w="195" h="200">
                  <a:moveTo>
                    <a:pt x="17" y="40"/>
                  </a:moveTo>
                  <a:lnTo>
                    <a:pt x="21" y="36"/>
                  </a:lnTo>
                  <a:lnTo>
                    <a:pt x="29" y="31"/>
                  </a:lnTo>
                  <a:lnTo>
                    <a:pt x="36" y="26"/>
                  </a:lnTo>
                  <a:lnTo>
                    <a:pt x="45" y="21"/>
                  </a:lnTo>
                  <a:lnTo>
                    <a:pt x="55" y="17"/>
                  </a:lnTo>
                  <a:lnTo>
                    <a:pt x="64" y="12"/>
                  </a:lnTo>
                  <a:lnTo>
                    <a:pt x="74" y="7"/>
                  </a:lnTo>
                  <a:lnTo>
                    <a:pt x="83" y="5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16" y="2"/>
                  </a:lnTo>
                  <a:lnTo>
                    <a:pt x="131" y="7"/>
                  </a:lnTo>
                  <a:lnTo>
                    <a:pt x="140" y="12"/>
                  </a:lnTo>
                  <a:lnTo>
                    <a:pt x="152" y="19"/>
                  </a:lnTo>
                  <a:lnTo>
                    <a:pt x="157" y="24"/>
                  </a:lnTo>
                  <a:lnTo>
                    <a:pt x="164" y="31"/>
                  </a:lnTo>
                  <a:lnTo>
                    <a:pt x="169" y="38"/>
                  </a:lnTo>
                  <a:lnTo>
                    <a:pt x="176" y="45"/>
                  </a:lnTo>
                  <a:lnTo>
                    <a:pt x="185" y="60"/>
                  </a:lnTo>
                  <a:lnTo>
                    <a:pt x="193" y="74"/>
                  </a:lnTo>
                  <a:lnTo>
                    <a:pt x="195" y="88"/>
                  </a:lnTo>
                  <a:lnTo>
                    <a:pt x="195" y="102"/>
                  </a:lnTo>
                  <a:lnTo>
                    <a:pt x="193" y="117"/>
                  </a:lnTo>
                  <a:lnTo>
                    <a:pt x="190" y="129"/>
                  </a:lnTo>
                  <a:lnTo>
                    <a:pt x="185" y="140"/>
                  </a:lnTo>
                  <a:lnTo>
                    <a:pt x="178" y="152"/>
                  </a:lnTo>
                  <a:lnTo>
                    <a:pt x="169" y="162"/>
                  </a:lnTo>
                  <a:lnTo>
                    <a:pt x="159" y="171"/>
                  </a:lnTo>
                  <a:lnTo>
                    <a:pt x="147" y="179"/>
                  </a:lnTo>
                  <a:lnTo>
                    <a:pt x="136" y="186"/>
                  </a:lnTo>
                  <a:lnTo>
                    <a:pt x="124" y="191"/>
                  </a:lnTo>
                  <a:lnTo>
                    <a:pt x="112" y="195"/>
                  </a:lnTo>
                  <a:lnTo>
                    <a:pt x="100" y="198"/>
                  </a:lnTo>
                  <a:lnTo>
                    <a:pt x="88" y="200"/>
                  </a:lnTo>
                  <a:lnTo>
                    <a:pt x="76" y="198"/>
                  </a:lnTo>
                  <a:lnTo>
                    <a:pt x="67" y="198"/>
                  </a:lnTo>
                  <a:lnTo>
                    <a:pt x="55" y="195"/>
                  </a:lnTo>
                  <a:lnTo>
                    <a:pt x="48" y="193"/>
                  </a:lnTo>
                  <a:lnTo>
                    <a:pt x="38" y="188"/>
                  </a:lnTo>
                  <a:lnTo>
                    <a:pt x="31" y="183"/>
                  </a:lnTo>
                  <a:lnTo>
                    <a:pt x="26" y="179"/>
                  </a:lnTo>
                  <a:lnTo>
                    <a:pt x="21" y="176"/>
                  </a:lnTo>
                  <a:lnTo>
                    <a:pt x="12" y="164"/>
                  </a:lnTo>
                  <a:lnTo>
                    <a:pt x="12" y="155"/>
                  </a:lnTo>
                  <a:lnTo>
                    <a:pt x="17" y="150"/>
                  </a:lnTo>
                  <a:lnTo>
                    <a:pt x="29" y="145"/>
                  </a:lnTo>
                  <a:lnTo>
                    <a:pt x="36" y="143"/>
                  </a:lnTo>
                  <a:lnTo>
                    <a:pt x="43" y="140"/>
                  </a:lnTo>
                  <a:lnTo>
                    <a:pt x="52" y="138"/>
                  </a:lnTo>
                  <a:lnTo>
                    <a:pt x="62" y="136"/>
                  </a:lnTo>
                  <a:lnTo>
                    <a:pt x="69" y="133"/>
                  </a:lnTo>
                  <a:lnTo>
                    <a:pt x="78" y="131"/>
                  </a:lnTo>
                  <a:lnTo>
                    <a:pt x="86" y="126"/>
                  </a:lnTo>
                  <a:lnTo>
                    <a:pt x="95" y="124"/>
                  </a:lnTo>
                  <a:lnTo>
                    <a:pt x="107" y="112"/>
                  </a:lnTo>
                  <a:lnTo>
                    <a:pt x="116" y="102"/>
                  </a:lnTo>
                  <a:lnTo>
                    <a:pt x="119" y="95"/>
                  </a:lnTo>
                  <a:lnTo>
                    <a:pt x="121" y="88"/>
                  </a:lnTo>
                  <a:lnTo>
                    <a:pt x="121" y="81"/>
                  </a:lnTo>
                  <a:lnTo>
                    <a:pt x="121" y="74"/>
                  </a:lnTo>
                  <a:lnTo>
                    <a:pt x="116" y="64"/>
                  </a:lnTo>
                  <a:lnTo>
                    <a:pt x="114" y="57"/>
                  </a:lnTo>
                  <a:lnTo>
                    <a:pt x="107" y="55"/>
                  </a:lnTo>
                  <a:lnTo>
                    <a:pt x="102" y="52"/>
                  </a:lnTo>
                  <a:lnTo>
                    <a:pt x="93" y="50"/>
                  </a:lnTo>
                  <a:lnTo>
                    <a:pt x="88" y="52"/>
                  </a:lnTo>
                  <a:lnTo>
                    <a:pt x="81" y="55"/>
                  </a:lnTo>
                  <a:lnTo>
                    <a:pt x="74" y="57"/>
                  </a:lnTo>
                  <a:lnTo>
                    <a:pt x="64" y="60"/>
                  </a:lnTo>
                  <a:lnTo>
                    <a:pt x="57" y="64"/>
                  </a:lnTo>
                  <a:lnTo>
                    <a:pt x="50" y="67"/>
                  </a:lnTo>
                  <a:lnTo>
                    <a:pt x="45" y="71"/>
                  </a:lnTo>
                  <a:lnTo>
                    <a:pt x="38" y="76"/>
                  </a:lnTo>
                  <a:lnTo>
                    <a:pt x="36" y="81"/>
                  </a:lnTo>
                  <a:lnTo>
                    <a:pt x="31" y="79"/>
                  </a:lnTo>
                  <a:lnTo>
                    <a:pt x="26" y="76"/>
                  </a:lnTo>
                  <a:lnTo>
                    <a:pt x="17" y="71"/>
                  </a:lnTo>
                  <a:lnTo>
                    <a:pt x="10" y="67"/>
                  </a:lnTo>
                  <a:lnTo>
                    <a:pt x="2" y="60"/>
                  </a:lnTo>
                  <a:lnTo>
                    <a:pt x="0" y="52"/>
                  </a:lnTo>
                  <a:lnTo>
                    <a:pt x="0" y="48"/>
                  </a:lnTo>
                  <a:lnTo>
                    <a:pt x="5" y="45"/>
                  </a:lnTo>
                  <a:lnTo>
                    <a:pt x="10" y="43"/>
                  </a:lnTo>
                  <a:lnTo>
                    <a:pt x="17" y="40"/>
                  </a:lnTo>
                  <a:lnTo>
                    <a:pt x="17" y="40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28" name="Содержимое 10" descr="4BU4S0CAYWNXUACAJ0XKYNCAAQO6DXCAON6AFACADOCHZJCAGXM3OMCAGWBEBYCAG5ZS6ACAYIMP01CAB93DIHCARHAD7QCAASN5EZCAENNTV4CAMTV5IQCARAGQL5CAZPZ4ELCA8MMKFCCA1Y6OM4CAFXN532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131840" y="4221088"/>
            <a:ext cx="1624555" cy="1224136"/>
          </a:xfrm>
          <a:prstGeom prst="rect">
            <a:avLst/>
          </a:prstGeom>
        </p:spPr>
      </p:pic>
      <p:pic>
        <p:nvPicPr>
          <p:cNvPr id="29" name="Содержимое 12" descr="GF57JHCA5I883RCANFRYBFCAICLIKRCAYY4JRPCASCN9MJCAS8JDLVCA6GA0TECA3A0H4BCAI0MYVPCA0JBOHXCAI5OZDLCA5P4292CACI9DL9CANLQ23QCAD9B3XTCAK2EV3RCAQ6S5R4CA26VJI9CAVJL2FS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236296" y="5517232"/>
            <a:ext cx="1226096" cy="1144356"/>
          </a:xfrm>
          <a:prstGeom prst="rect">
            <a:avLst/>
          </a:prstGeom>
        </p:spPr>
      </p:pic>
      <p:pic>
        <p:nvPicPr>
          <p:cNvPr id="30" name="Содержимое 14" descr="X6TU7BCAVANKP6CA9BO1JWCAXQHBBJCAPXIP6FCAVPE3FGCASP9AJ5CAE8RIJ7CA5T3PZ7CA9HH84JCAZFMS33CAQ7BPWJCA6OJ0D7CAQKARGVCA7SZ3C7CARLDHN3CAWB3BUGCA3IJXQKCAAY8JVZCAMFFT4W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164288" y="3789040"/>
            <a:ext cx="1073196" cy="1202377"/>
          </a:xfrm>
          <a:prstGeom prst="rect">
            <a:avLst/>
          </a:prstGeom>
        </p:spPr>
      </p:pic>
      <p:pic>
        <p:nvPicPr>
          <p:cNvPr id="31" name="Содержимое 16" descr="Q3QZUMCA7Q0Q2UCADUHC0YCAGAFGSOCA30R8U0CA9ZUSZKCA7FS0EFCA9LGZ6XCAHN4UFTCAQY56KVCA92B3OCCAE0WBS0CAF9MEI3CAPI3LXJCAC8U2LSCAVAQ9KRCA9JRYUACA2DY84CCAOASVQMCA6WCFQ4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932040" y="5373216"/>
            <a:ext cx="1009650" cy="1266825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Заголовок 1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На этапе закрепления можно также провести игру-путешествие "К зиме в гости".</a:t>
            </a:r>
            <a:endParaRPr lang="ru-RU" sz="3200" b="1" dirty="0"/>
          </a:p>
        </p:txBody>
      </p:sp>
      <p:sp>
        <p:nvSpPr>
          <p:cNvPr id="22" name="Содержимое 21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200" b="1" dirty="0" smtClean="0"/>
              <a:t>I вариант</a:t>
            </a:r>
            <a:r>
              <a:rPr lang="ru-RU" sz="2200" dirty="0" smtClean="0"/>
              <a:t>. Вы собираетесь в гости к Зиме. Ваша задача — как можно быстрее добраться до домика Зимы. Фишка передвигается на нужную остановку, если играющий ответит на вопрос, выполнит предложенное задание</a:t>
            </a:r>
          </a:p>
          <a:p>
            <a:r>
              <a:rPr lang="ru-RU" sz="2200" b="1" dirty="0" smtClean="0"/>
              <a:t>II вариант. </a:t>
            </a:r>
            <a:r>
              <a:rPr lang="ru-RU" sz="2200" dirty="0" smtClean="0"/>
              <a:t>К каждому ходу загадывается загадка о зиме, зимних явлениях. Отгадавший движется вперед на 1 ход.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4"/>
          </p:nvPr>
        </p:nvSpPr>
        <p:spPr>
          <a:xfrm>
            <a:off x="4788024" y="2438400"/>
            <a:ext cx="3898776" cy="4014936"/>
          </a:xfrm>
        </p:spPr>
        <p:txBody>
          <a:bodyPr>
            <a:noAutofit/>
          </a:bodyPr>
          <a:lstStyle/>
          <a:p>
            <a:r>
              <a:rPr lang="ru-RU" sz="1050" b="1" dirty="0" smtClean="0"/>
              <a:t>Вопросы к ходам:</a:t>
            </a:r>
          </a:p>
          <a:p>
            <a:r>
              <a:rPr lang="ru-RU" sz="1050" b="1" dirty="0" smtClean="0"/>
              <a:t>1. Назови первый зимний месяц.</a:t>
            </a:r>
          </a:p>
          <a:p>
            <a:r>
              <a:rPr lang="ru-RU" sz="1050" b="1" dirty="0" smtClean="0"/>
              <a:t>2. Назови зимующих птиц.</a:t>
            </a:r>
          </a:p>
          <a:p>
            <a:r>
              <a:rPr lang="ru-RU" sz="1050" b="1" dirty="0" smtClean="0"/>
              <a:t>3. Какие звери впадают в зимнюю спячку?</a:t>
            </a:r>
          </a:p>
          <a:p>
            <a:r>
              <a:rPr lang="ru-RU" sz="1050" b="1" dirty="0" smtClean="0"/>
              <a:t>4. Почему говорят, что декабрь завершает год, а зиму начинает?</a:t>
            </a:r>
          </a:p>
          <a:p>
            <a:r>
              <a:rPr lang="ru-RU" sz="1050" b="1" dirty="0" smtClean="0"/>
              <a:t>5. Назови зверей, которые зимой носят шубу другого цвета, чем летом.</a:t>
            </a:r>
          </a:p>
          <a:p>
            <a:r>
              <a:rPr lang="ru-RU" sz="1050" b="1" dirty="0" smtClean="0"/>
              <a:t>6. Какие деревья зимой зеленые?</a:t>
            </a:r>
          </a:p>
          <a:p>
            <a:r>
              <a:rPr lang="ru-RU" sz="1050" b="1" dirty="0" smtClean="0"/>
              <a:t>7. Выбери нужный ответ: Зима — это январь</a:t>
            </a:r>
          </a:p>
          <a:p>
            <a:r>
              <a:rPr lang="ru-RU" sz="1050" b="1" dirty="0" smtClean="0"/>
              <a:t>март</a:t>
            </a:r>
          </a:p>
          <a:p>
            <a:r>
              <a:rPr lang="ru-RU" sz="1050" b="1" dirty="0" smtClean="0"/>
              <a:t>декабрь</a:t>
            </a:r>
          </a:p>
          <a:p>
            <a:r>
              <a:rPr lang="ru-RU" sz="1050" b="1" dirty="0" smtClean="0"/>
              <a:t>февраль.</a:t>
            </a:r>
          </a:p>
          <a:p>
            <a:r>
              <a:rPr lang="ru-RU" sz="1050" b="1" dirty="0" smtClean="0"/>
              <a:t>8. Найди лишнее слово: февраль, январь, зима, декабрь.</a:t>
            </a:r>
          </a:p>
          <a:p>
            <a:r>
              <a:rPr lang="ru-RU" sz="1050" b="1" dirty="0" smtClean="0"/>
              <a:t>9. Отгадай загадку: "На дворе горой, а в избе водой". (Снег.)</a:t>
            </a:r>
          </a:p>
          <a:p>
            <a:r>
              <a:rPr lang="ru-RU" sz="1050" b="1" dirty="0" smtClean="0"/>
              <a:t>10. Назови третий месяц зимы</a:t>
            </a:r>
            <a:endParaRPr lang="ru-RU" sz="1050" b="1" dirty="0"/>
          </a:p>
        </p:txBody>
      </p:sp>
      <p:sp>
        <p:nvSpPr>
          <p:cNvPr id="21" name="Текст 20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8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852936"/>
            <a:ext cx="129614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611560" y="1628800"/>
            <a:ext cx="1728192" cy="122413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осень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827584" y="285293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835696" y="342900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 rot="352423">
            <a:off x="1849679" y="315495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835696" y="285293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827584" y="342900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827584" y="314096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835696" y="371703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827584" y="371703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827584" y="400506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835696" y="400506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>
            <a:stCxn id="9" idx="0"/>
            <a:endCxn id="7" idx="4"/>
          </p:cNvCxnSpPr>
          <p:nvPr/>
        </p:nvCxnSpPr>
        <p:spPr>
          <a:xfrm rot="5400000" flipH="1" flipV="1">
            <a:off x="1475656" y="2636912"/>
            <a:ext cx="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6" idx="0"/>
            <a:endCxn id="7" idx="5"/>
          </p:cNvCxnSpPr>
          <p:nvPr/>
        </p:nvCxnSpPr>
        <p:spPr>
          <a:xfrm rot="5400000" flipH="1" flipV="1">
            <a:off x="2016531" y="3090690"/>
            <a:ext cx="56919" cy="731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827584" y="3140968"/>
            <a:ext cx="1296144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827584" y="3429000"/>
            <a:ext cx="1296144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827584" y="4005064"/>
            <a:ext cx="1296144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827584" y="3717032"/>
            <a:ext cx="1296144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Скругленный прямоугольник 35"/>
          <p:cNvSpPr/>
          <p:nvPr/>
        </p:nvSpPr>
        <p:spPr>
          <a:xfrm>
            <a:off x="1187624" y="3140968"/>
            <a:ext cx="576064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 rot="2401782">
            <a:off x="2644934" y="3346248"/>
            <a:ext cx="36004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 rot="2606576">
            <a:off x="6838264" y="3620866"/>
            <a:ext cx="36004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 rot="18759652">
            <a:off x="3398952" y="3315289"/>
            <a:ext cx="36004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 rot="1789095">
            <a:off x="4168640" y="3230991"/>
            <a:ext cx="36004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 rot="19885096">
            <a:off x="5168473" y="2225173"/>
            <a:ext cx="36004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 rot="1630441">
            <a:off x="4683205" y="2233409"/>
            <a:ext cx="36004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 rot="20924337">
            <a:off x="5610100" y="3381748"/>
            <a:ext cx="36004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 rot="19392703">
            <a:off x="6011697" y="4365360"/>
            <a:ext cx="36004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 rot="1270668">
            <a:off x="6411130" y="4321657"/>
            <a:ext cx="36004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2195736" y="4149080"/>
            <a:ext cx="432048" cy="36004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0" name="Овал 49"/>
          <p:cNvSpPr/>
          <p:nvPr/>
        </p:nvSpPr>
        <p:spPr>
          <a:xfrm>
            <a:off x="4355976" y="3140968"/>
            <a:ext cx="432048" cy="43204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51" name="Овал 50"/>
          <p:cNvSpPr/>
          <p:nvPr/>
        </p:nvSpPr>
        <p:spPr>
          <a:xfrm>
            <a:off x="3779912" y="4005064"/>
            <a:ext cx="504056" cy="43204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52" name="Овал 51"/>
          <p:cNvSpPr/>
          <p:nvPr/>
        </p:nvSpPr>
        <p:spPr>
          <a:xfrm>
            <a:off x="2915816" y="3284984"/>
            <a:ext cx="432048" cy="43204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53" name="Овал 52"/>
          <p:cNvSpPr/>
          <p:nvPr/>
        </p:nvSpPr>
        <p:spPr>
          <a:xfrm>
            <a:off x="4860032" y="2060848"/>
            <a:ext cx="432048" cy="43204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54" name="Овал 53"/>
          <p:cNvSpPr/>
          <p:nvPr/>
        </p:nvSpPr>
        <p:spPr>
          <a:xfrm>
            <a:off x="5436096" y="3068960"/>
            <a:ext cx="432048" cy="43204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55" name="Овал 54"/>
          <p:cNvSpPr/>
          <p:nvPr/>
        </p:nvSpPr>
        <p:spPr>
          <a:xfrm>
            <a:off x="5652120" y="4221088"/>
            <a:ext cx="432048" cy="43204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56" name="Овал 55"/>
          <p:cNvSpPr/>
          <p:nvPr/>
        </p:nvSpPr>
        <p:spPr>
          <a:xfrm>
            <a:off x="6228184" y="5157192"/>
            <a:ext cx="360040" cy="36004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57" name="Овал 56"/>
          <p:cNvSpPr/>
          <p:nvPr/>
        </p:nvSpPr>
        <p:spPr>
          <a:xfrm>
            <a:off x="6516216" y="4221088"/>
            <a:ext cx="432048" cy="43204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58" name="Овал 57"/>
          <p:cNvSpPr/>
          <p:nvPr/>
        </p:nvSpPr>
        <p:spPr>
          <a:xfrm>
            <a:off x="7020272" y="3645024"/>
            <a:ext cx="504056" cy="43204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10</a:t>
            </a:r>
            <a:endParaRPr lang="ru-RU" sz="1100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7020272" y="1916832"/>
            <a:ext cx="1224136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7308304" y="2276872"/>
            <a:ext cx="648072" cy="64807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Равнобедренный треугольник 60"/>
          <p:cNvSpPr/>
          <p:nvPr/>
        </p:nvSpPr>
        <p:spPr>
          <a:xfrm>
            <a:off x="6804248" y="692696"/>
            <a:ext cx="1656184" cy="122413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Зима </a:t>
            </a:r>
            <a:endParaRPr lang="ru-RU" dirty="0"/>
          </a:p>
        </p:txBody>
      </p:sp>
      <p:sp>
        <p:nvSpPr>
          <p:cNvPr id="85" name="Капля 84"/>
          <p:cNvSpPr/>
          <p:nvPr/>
        </p:nvSpPr>
        <p:spPr>
          <a:xfrm rot="18614595">
            <a:off x="6515277" y="1119355"/>
            <a:ext cx="1440160" cy="288032"/>
          </a:xfrm>
          <a:prstGeom prst="teardrop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Капля 85"/>
          <p:cNvSpPr/>
          <p:nvPr/>
        </p:nvSpPr>
        <p:spPr>
          <a:xfrm rot="14144084">
            <a:off x="7221720" y="1115955"/>
            <a:ext cx="1553253" cy="243049"/>
          </a:xfrm>
          <a:prstGeom prst="teardrop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4" name="Скругленная соединительная линия 93"/>
          <p:cNvCxnSpPr/>
          <p:nvPr/>
        </p:nvCxnSpPr>
        <p:spPr>
          <a:xfrm flipV="1">
            <a:off x="6228184" y="2924944"/>
            <a:ext cx="792088" cy="648072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Скругленная соединительная линия 95"/>
          <p:cNvCxnSpPr/>
          <p:nvPr/>
        </p:nvCxnSpPr>
        <p:spPr>
          <a:xfrm rot="10800000">
            <a:off x="8100392" y="2924944"/>
            <a:ext cx="792088" cy="576064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i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2915816" y="2780928"/>
            <a:ext cx="1385048" cy="149465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загадками.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Круглое, румяное,</a:t>
            </a:r>
          </a:p>
          <a:p>
            <a:r>
              <a:rPr lang="ru-RU" dirty="0" smtClean="0"/>
              <a:t>Я расту на ветке;</a:t>
            </a:r>
          </a:p>
          <a:p>
            <a:r>
              <a:rPr lang="ru-RU" dirty="0" smtClean="0"/>
              <a:t>Любят меня взрослые</a:t>
            </a:r>
          </a:p>
          <a:p>
            <a:r>
              <a:rPr lang="ru-RU" dirty="0" smtClean="0"/>
              <a:t>И маленькие детки. (Яблоко.)</a:t>
            </a:r>
          </a:p>
          <a:p>
            <a:r>
              <a:rPr lang="ru-RU" dirty="0" smtClean="0"/>
              <a:t>Была зеленой, маленькой, Потом я стала аленькой. На солнце почернела я, И вот теперь я спелая. (Ягода.)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" name="Содержимое 7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2924944"/>
            <a:ext cx="2802552" cy="3024336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kern="10" dirty="0" smtClean="0">
                <a:ln w="6350">
                  <a:noFill/>
                  <a:round/>
                  <a:headEnd/>
                  <a:tailEnd/>
                </a:ln>
                <a:solidFill>
                  <a:srgbClr val="FF3399"/>
                </a:solidFill>
                <a:effectLst>
                  <a:outerShdw dist="35921" dir="2700000" algn="ctr" rotWithShape="0">
                    <a:srgbClr val="868686"/>
                  </a:outerShdw>
                </a:effectLst>
                <a:latin typeface="Bookman Old Style"/>
              </a:rPr>
              <a:t>Кроссворд</a:t>
            </a:r>
            <a:br>
              <a:rPr lang="ru-RU" b="1" kern="10" dirty="0" smtClean="0">
                <a:ln w="6350">
                  <a:noFill/>
                  <a:round/>
                  <a:headEnd/>
                  <a:tailEnd/>
                </a:ln>
                <a:solidFill>
                  <a:srgbClr val="FF3399"/>
                </a:solidFill>
                <a:effectLst>
                  <a:outerShdw dist="35921" dir="2700000" algn="ctr" rotWithShape="0">
                    <a:srgbClr val="868686"/>
                  </a:outerShdw>
                </a:effectLst>
                <a:latin typeface="Bookman Old Style"/>
              </a:rPr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Имея в своей "педагогической копилке" достаточное количество загадок, можно легко составить кроссворды к любому уроку развития речи, которые можно использовать и на этапе актуализации опорных знаний, и на этапах закрепления и повторения. Например, при актуализации знаний учащихся по теме "Овощи" можно использовать кроссворд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1. Расту в земле на грядке я,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ru-RU" dirty="0" smtClean="0"/>
              <a:t>Красная, длинная, сладкая.</a:t>
            </a:r>
          </a:p>
          <a:p>
            <a:r>
              <a:rPr lang="ru-RU" dirty="0" smtClean="0"/>
              <a:t>2. Лежит меж грядок,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ru-RU" dirty="0" smtClean="0"/>
              <a:t>Зелен и сладок.</a:t>
            </a:r>
          </a:p>
          <a:p>
            <a:r>
              <a:rPr lang="ru-RU" dirty="0" smtClean="0"/>
              <a:t>3. Голова на ножке,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ru-RU" dirty="0" smtClean="0"/>
              <a:t>В голове горошки.</a:t>
            </a:r>
          </a:p>
          <a:p>
            <a:r>
              <a:rPr lang="ru-RU" dirty="0" smtClean="0"/>
              <a:t>4. Круглый бок, желтый бок,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ru-RU" dirty="0" smtClean="0"/>
              <a:t>Сидит на грядке колобок. Врос в </a:t>
            </a:r>
            <a:r>
              <a:rPr lang="en-US" dirty="0" smtClean="0"/>
              <a:t>           </a:t>
            </a:r>
            <a:r>
              <a:rPr lang="ru-RU" dirty="0" smtClean="0"/>
              <a:t>землю крепко. Что же это?</a:t>
            </a:r>
          </a:p>
          <a:p>
            <a:r>
              <a:rPr lang="ru-RU" dirty="0" smtClean="0"/>
              <a:t>5. Маленький, горький,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ru-RU" dirty="0" smtClean="0"/>
              <a:t>Луку брат.</a:t>
            </a:r>
          </a:p>
          <a:p>
            <a:r>
              <a:rPr lang="ru-RU" dirty="0" smtClean="0"/>
              <a:t>6. Как на нашей грядке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ru-RU" dirty="0" smtClean="0"/>
              <a:t>Выросли загадки — Сочные да </a:t>
            </a:r>
            <a:r>
              <a:rPr lang="en-US" dirty="0" smtClean="0"/>
              <a:t>   </a:t>
            </a:r>
            <a:r>
              <a:rPr lang="ru-RU" dirty="0" smtClean="0"/>
              <a:t>круглые. Летом зеленеют, К осени краснеют.</a:t>
            </a:r>
          </a:p>
          <a:p>
            <a:endParaRPr lang="ru-RU" dirty="0"/>
          </a:p>
        </p:txBody>
      </p:sp>
      <p:pic>
        <p:nvPicPr>
          <p:cNvPr id="9" name="Рисунок 8" descr="slide0018_image0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23554" y="5229200"/>
            <a:ext cx="1492461" cy="1312813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47666" y="980727"/>
          <a:ext cx="4752525" cy="3600400"/>
        </p:xfrm>
        <a:graphic>
          <a:graphicData uri="http://schemas.openxmlformats.org/drawingml/2006/table">
            <a:tbl>
              <a:tblPr/>
              <a:tblGrid>
                <a:gridCol w="436222"/>
                <a:gridCol w="436222"/>
                <a:gridCol w="390305"/>
                <a:gridCol w="436222"/>
                <a:gridCol w="436222"/>
                <a:gridCol w="436222"/>
                <a:gridCol w="436222"/>
                <a:gridCol w="436222"/>
                <a:gridCol w="436222"/>
                <a:gridCol w="436222"/>
                <a:gridCol w="436222"/>
              </a:tblGrid>
              <a:tr h="430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7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м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о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р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к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о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в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ь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7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о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г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у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р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е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ц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7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г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о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р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о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х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7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р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е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п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к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а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7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ч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е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с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н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о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к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п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о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м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и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д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о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р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0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" name="Рисунок 2" descr="animals04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5085184"/>
            <a:ext cx="1224136" cy="1224136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141</TotalTime>
  <Words>390</Words>
  <Application>Microsoft Office PowerPoint</Application>
  <PresentationFormat>Экран (4:3)</PresentationFormat>
  <Paragraphs>146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Обычная</vt:lpstr>
      <vt:lpstr>пути повышения познавательной активности у учащихся с недостатком интеллекта на уроках развития речи </vt:lpstr>
      <vt:lpstr>Дидактическая игра</vt:lpstr>
      <vt:lpstr>Слайд 3</vt:lpstr>
      <vt:lpstr>На этапе закрепления можно провести игру "Что из чего?". </vt:lpstr>
      <vt:lpstr>На этапе закрепления можно также провести игру-путешествие "К зиме в гости".</vt:lpstr>
      <vt:lpstr>Слайд 6</vt:lpstr>
      <vt:lpstr>Работа с загадками. </vt:lpstr>
      <vt:lpstr>Кроссворд </vt:lpstr>
      <vt:lpstr>Слайд 9</vt:lpstr>
      <vt:lpstr>Использование элементов программированного обучения </vt:lpstr>
      <vt:lpstr>Слайд 11</vt:lpstr>
      <vt:lpstr>Можно использовать и другой вид карт. Например, при закреплении знаний детей по теме "Овощи, фрукты" предложить заполнить следующую карту</vt:lpstr>
      <vt:lpstr>При закреплении темы "Дикие и домашние животные" можно заполнить следующую карту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пути повышения познавательной активности у учащихся с недостатком интеллекта на уроках развития речи </dc:title>
  <dc:creator>Sergey</dc:creator>
  <cp:lastModifiedBy>Sergey</cp:lastModifiedBy>
  <cp:revision>24</cp:revision>
  <dcterms:created xsi:type="dcterms:W3CDTF">2011-03-13T09:23:36Z</dcterms:created>
  <dcterms:modified xsi:type="dcterms:W3CDTF">2011-03-16T08:14:15Z</dcterms:modified>
</cp:coreProperties>
</file>