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1"/>
  </p:notesMasterIdLst>
  <p:sldIdLst>
    <p:sldId id="256" r:id="rId2"/>
    <p:sldId id="258" r:id="rId3"/>
    <p:sldId id="260" r:id="rId4"/>
    <p:sldId id="261" r:id="rId5"/>
    <p:sldId id="263" r:id="rId6"/>
    <p:sldId id="264" r:id="rId7"/>
    <p:sldId id="266" r:id="rId8"/>
    <p:sldId id="267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FF0000"/>
    <a:srgbClr val="FF00FF"/>
    <a:srgbClr val="6600FF"/>
    <a:srgbClr val="FF66CC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20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4792B-2ECF-498A-B0D5-6C9798912C12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5911C-EBF1-4822-9E74-540087583E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0658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3399FF">
                <a:alpha val="56000"/>
              </a:srgbClr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571480"/>
            <a:ext cx="4857784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 СОШ № 8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5786" y="2285992"/>
            <a:ext cx="83582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КАЗАЧЬИ  КАДЕТСКИЕ   КЛАССЫ. ОРГАНИЗАЦИЯ </a:t>
            </a:r>
            <a:r>
              <a:rPr lang="ru-RU" sz="2800" b="1" dirty="0" smtClean="0">
                <a:solidFill>
                  <a:srgbClr val="FFFF00"/>
                </a:solidFill>
              </a:rPr>
              <a:t>УРОЧНОЙ И ВНЕУРОЧНОЙ ДЕЯТЕЛЬНОСТИ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1855769" cy="1998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SDC100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786190"/>
            <a:ext cx="3711575" cy="2786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 descr="SDC101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3" y="3786190"/>
            <a:ext cx="3529967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071678"/>
            <a:ext cx="8572560" cy="4500586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Казачий </a:t>
            </a:r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кадетский класс 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реализует общеобразовательные программы начального общего образования и дополнительные образовательные программы, имеющие целью создание основы для подготовки несовершеннолетних граждан к                                                                                            служению Отечеству на</a:t>
            </a:r>
            <a:b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гражданском и  военном</a:t>
            </a:r>
            <a:b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поприще.                                                                  </a:t>
            </a:r>
            <a:b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H:\фото\SDC100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500694" y="4357694"/>
            <a:ext cx="3000396" cy="2249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643182"/>
            <a:ext cx="8072494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Занятия начинаются с 1 сентября</a:t>
            </a:r>
            <a:br>
              <a:rPr lang="ru-RU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33 учебные недели в году</a:t>
            </a:r>
            <a:br>
              <a:rPr lang="ru-RU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5 – </a:t>
            </a:r>
            <a:r>
              <a:rPr lang="ru-RU" sz="36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дневная рабочая неделя</a:t>
            </a:r>
            <a:br>
              <a:rPr lang="ru-RU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сентябрь – октябрь: 3 урока по 35 минут</a:t>
            </a:r>
            <a:br>
              <a:rPr lang="ru-RU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ноябрь – декабрь: 4 урока по 35 минут</a:t>
            </a:r>
            <a:br>
              <a:rPr lang="ru-RU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январь – май: 4 урока по 40 минут</a:t>
            </a:r>
            <a:endParaRPr lang="ru-RU" sz="36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I:\распечатать фото\10-15\DSC050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929066"/>
            <a:ext cx="2053842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F:\СОШ  № 8\фото2\P102009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929066"/>
            <a:ext cx="3286148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I:\распечатать фото\10-15\DSC050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929066"/>
            <a:ext cx="2928958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40" y="1928802"/>
            <a:ext cx="8572560" cy="457203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 8.30 до 11.40  осуществляется общеобразовательный процесс по программе начального общего образования.</a:t>
            </a:r>
            <a:r>
              <a:rPr lang="ru-RU" sz="32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с 11.50 до 12.50 перерыв на обед, отдых (сенсорная комната);</a:t>
            </a:r>
            <a:br>
              <a:rPr lang="ru-RU" sz="32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 второй половине дня (с 13.30 до 17.00) осуществляется дополнительное образование (внеурочная деятельность:                    «кадетское» направление).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:\распечатать фото\10-15\DSC049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1214422"/>
            <a:ext cx="1571636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I:\распечатать фото\12-30\SDC1009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5643578"/>
            <a:ext cx="1857388" cy="1214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F:\СОШ  № 8\фото евгений\image_4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3071810"/>
            <a:ext cx="2214578" cy="1542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F:\СОШ  № 8\фото январь - февраль 2013\DSC0196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071810"/>
            <a:ext cx="2295516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</a:t>
            </a:r>
            <a:endParaRPr lang="ru-RU" sz="4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8662" y="1785926"/>
            <a:ext cx="4643470" cy="142876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2" action="ppaction://hlinksldjump"/>
              </a:rPr>
              <a:t>Спортивно-оздоровительное </a:t>
            </a:r>
            <a:endParaRPr lang="ru-RU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4786314" y="3429000"/>
            <a:ext cx="3857652" cy="142876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u="sng" dirty="0" err="1" smtClean="0">
                <a:latin typeface="Times New Roman" pitchFamily="18" charset="0"/>
                <a:cs typeface="Times New Roman" pitchFamily="18" charset="0"/>
              </a:rPr>
              <a:t>Общеинтеллектуальное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910" y="3429000"/>
            <a:ext cx="3929090" cy="142876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u="sng" dirty="0" smtClean="0"/>
              <a:t>Общекультурное</a:t>
            </a:r>
            <a:endParaRPr lang="ru-RU" sz="2400" u="sng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86446" y="1785926"/>
            <a:ext cx="2714644" cy="1428760"/>
          </a:xfrm>
          <a:prstGeom prst="roundRect">
            <a:avLst/>
          </a:prstGeom>
          <a:solidFill>
            <a:srgbClr val="66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u="sng" dirty="0" smtClean="0"/>
              <a:t>Социальное</a:t>
            </a:r>
            <a:endParaRPr lang="ru-RU" sz="2400" u="sng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488" y="5072074"/>
            <a:ext cx="4071966" cy="142876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1001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rgbClr val="6600FF"/>
                </a:solidFill>
              </a:rPr>
              <a:t>Духовно-нравственное</a:t>
            </a:r>
            <a:endParaRPr lang="ru-RU" b="1" u="sng" dirty="0">
              <a:solidFill>
                <a:srgbClr val="6600FF"/>
              </a:solidFill>
            </a:endParaRPr>
          </a:p>
        </p:txBody>
      </p:sp>
      <p:sp>
        <p:nvSpPr>
          <p:cNvPr id="13" name="Стрелка вправо 12">
            <a:hlinkClick r:id="" action="ppaction://noaction"/>
          </p:cNvPr>
          <p:cNvSpPr/>
          <p:nvPr/>
        </p:nvSpPr>
        <p:spPr>
          <a:xfrm>
            <a:off x="8572528" y="6429396"/>
            <a:ext cx="428628" cy="285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54" y="214290"/>
            <a:ext cx="8358246" cy="113633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Общая физическая подготовка (ОФП) – 2ч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Развернутая стрелка 9">
            <a:hlinkClick r:id="rId2" action="ppaction://hlinksldjump"/>
          </p:cNvPr>
          <p:cNvSpPr/>
          <p:nvPr/>
        </p:nvSpPr>
        <p:spPr>
          <a:xfrm>
            <a:off x="8501090" y="6215082"/>
            <a:ext cx="428628" cy="428628"/>
          </a:xfrm>
          <a:prstGeom prst="uturnArrow">
            <a:avLst>
              <a:gd name="adj1" fmla="val 25000"/>
              <a:gd name="adj2" fmla="val 25000"/>
              <a:gd name="adj3" fmla="val 34928"/>
              <a:gd name="adj4" fmla="val 43750"/>
              <a:gd name="adj5" fmla="val 98970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 descr="I:\распечатать фото\13-18\DSC018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857364"/>
            <a:ext cx="2000264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DSC022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857364"/>
            <a:ext cx="2336077" cy="17505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image_39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1785926"/>
            <a:ext cx="2374899" cy="1725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714348" y="3714752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«Всеобуч по шахматам» ( 1 час)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3" name="Рисунок 12" descr="I:\распечатать фото\12-30\DSC0499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4500570"/>
            <a:ext cx="2643206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3" descr="image_44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4500570"/>
            <a:ext cx="3565523" cy="1942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21443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Хоровое пение (1ч)</a:t>
            </a:r>
            <a:endParaRPr lang="ru-RU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СОШ  № 8\8 школа\10330220\DSC099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14348" y="1357298"/>
            <a:ext cx="3645131" cy="2518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Развернутая стрелка 8">
            <a:hlinkClick r:id="rId3" action="ppaction://hlinksldjump"/>
          </p:cNvPr>
          <p:cNvSpPr/>
          <p:nvPr/>
        </p:nvSpPr>
        <p:spPr>
          <a:xfrm>
            <a:off x="8501090" y="6215082"/>
            <a:ext cx="500066" cy="428628"/>
          </a:xfrm>
          <a:prstGeom prst="utur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Рисунок 10" descr="F:\СОШ  № 8\фото день матери\DSC0159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357298"/>
            <a:ext cx="3786214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F:\СОШ  № 8\фото день матери\DSC0161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4714884"/>
            <a:ext cx="2571768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F:\СОШ  № 8\фото день матери\DSC0161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4714884"/>
            <a:ext cx="2357454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3108" y="3929066"/>
            <a:ext cx="55721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Хореография (1ч)</a:t>
            </a:r>
            <a:endParaRPr lang="ru-RU" sz="4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57148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«Моделирование и </a:t>
            </a:r>
            <a:br>
              <a:rPr lang="ru-RU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  конструирование» (1 ч)</a:t>
            </a:r>
            <a:endParaRPr lang="ru-RU" sz="4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I:\распечатать фото\13-18\DSC0183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928802"/>
            <a:ext cx="2286016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Развернутая стрелка 8">
            <a:hlinkClick r:id="rId3" action="ppaction://hlinksldjump"/>
          </p:cNvPr>
          <p:cNvSpPr/>
          <p:nvPr/>
        </p:nvSpPr>
        <p:spPr>
          <a:xfrm>
            <a:off x="8501090" y="6357958"/>
            <a:ext cx="428628" cy="500042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4" name="Picture 2" descr="F:\СОШ  № 8\сталинградская битва\DSC019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857364"/>
            <a:ext cx="2734127" cy="1879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142976" y="3786190"/>
            <a:ext cx="7786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Доноведение</a:t>
            </a:r>
            <a:r>
              <a:rPr lang="ru-RU" sz="4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» – 1 ч</a:t>
            </a:r>
            <a:endParaRPr lang="ru-RU" sz="40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H:\9\DSC_1883.JPG"/>
          <p:cNvPicPr/>
          <p:nvPr/>
        </p:nvPicPr>
        <p:blipFill>
          <a:blip r:embed="rId5" cstate="print"/>
          <a:srcRect l="6678" t="27623" r="14856"/>
          <a:stretch>
            <a:fillRect/>
          </a:stretch>
        </p:blipFill>
        <p:spPr bwMode="auto">
          <a:xfrm>
            <a:off x="1357290" y="4500570"/>
            <a:ext cx="3357586" cy="2058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F:\СОШ  № 8\фото2\DSC0133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4429132"/>
            <a:ext cx="2733675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+mn-lt"/>
              </a:rPr>
              <a:t>Самоуправление казачьего кадетского класса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000240"/>
            <a:ext cx="8229600" cy="471490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Командир казачьего кадетского класса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Заместитель командира казачьего кадетского класса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Ответственный дежурный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Ответственный за питание в столовой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Медицинский сектор (девочки)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Экологический сектор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Спортивный сектор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Учебный сектор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«Казачий круг»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Утреннее построение»</a:t>
            </a:r>
            <a:endParaRPr lang="ru-RU" dirty="0"/>
          </a:p>
        </p:txBody>
      </p:sp>
      <p:pic>
        <p:nvPicPr>
          <p:cNvPr id="4" name="Picture 2" descr="DSC023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928934"/>
            <a:ext cx="2303515" cy="1727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DSC01979"/>
          <p:cNvPicPr>
            <a:picLocks noChangeAspect="1" noChangeArrowheads="1"/>
          </p:cNvPicPr>
          <p:nvPr/>
        </p:nvPicPr>
        <p:blipFill>
          <a:blip r:embed="rId3" cstate="print"/>
          <a:srcRect t="11898"/>
          <a:stretch>
            <a:fillRect/>
          </a:stretch>
        </p:blipFill>
        <p:spPr bwMode="auto">
          <a:xfrm>
            <a:off x="4429124" y="4572008"/>
            <a:ext cx="2786082" cy="1840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714</TotalTime>
  <Words>105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МБОУ СОШ № 8    </vt:lpstr>
      <vt:lpstr>                Казачий кадетский класс реализует общеобразовательные программы начального общего образования и дополнительные образовательные программы, имеющие целью создание основы для подготовки несовершеннолетних граждан к                                                                                            служению Отечеству на  гражданском и  военном поприще.                                                                   </vt:lpstr>
      <vt:lpstr>Занятия начинаются с 1 сентября 33 учебные недели в году 5 – ти дневная рабочая неделя сентябрь – октябрь: 3 урока по 35 минут ноябрь – декабрь: 4 урока по 35 минут январь – май: 4 урока по 40 минут</vt:lpstr>
      <vt:lpstr>С  8.30 до 11.40  осуществляется общеобразовательный процесс по программе начального общего образования.    с 11.50 до 12.50 перерыв на обед, отдых (сенсорная комната);   - во второй половине дня (с 13.30 до 17.00) осуществляется дополнительное образование (внеурочная деятельность:                    «кадетское» направление).</vt:lpstr>
      <vt:lpstr>Дополнительное образование</vt:lpstr>
      <vt:lpstr>Слайд 6</vt:lpstr>
      <vt:lpstr>Хоровое пение (1ч)</vt:lpstr>
      <vt:lpstr>«Моделирование и                     конструирование» (1 ч)</vt:lpstr>
      <vt:lpstr>Самоуправление казачьего кадетского класса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Варяг</cp:lastModifiedBy>
  <cp:revision>93</cp:revision>
  <dcterms:modified xsi:type="dcterms:W3CDTF">2013-11-08T12:11:01Z</dcterms:modified>
</cp:coreProperties>
</file>