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99"/>
    <a:srgbClr val="CC99FF"/>
    <a:srgbClr val="CCCCFF"/>
    <a:srgbClr val="FFCC99"/>
    <a:srgbClr val="FFCCFF"/>
    <a:srgbClr val="CCFFCC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 autoAdjust="0"/>
    <p:restoredTop sz="94660"/>
  </p:normalViewPr>
  <p:slideViewPr>
    <p:cSldViewPr snapToObjects="1">
      <p:cViewPr varScale="1">
        <p:scale>
          <a:sx n="107" d="100"/>
          <a:sy n="107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F1B92-8FEC-4F71-A71F-5F7528F2A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BCADB-4062-4DD3-849C-4BB13BB2C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547-89CB-461B-ACC9-ED6FFA61B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36006-A639-42A5-9059-4601E88E9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E199F-39B3-478D-8419-5602CB9F4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8DF3-5B4E-44B2-9A37-1BF933A16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113E6-D033-4B99-8554-A14339D74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85FE2-1C85-40CF-8C09-A5F4FE68E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015B0-6068-4EF0-BAD7-CE0B9DD26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0DA69-9A8F-4519-BA57-05EE9BBA0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6AC71-31D7-46C7-AF70-584AC99DE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F159-DBA5-455D-BC95-2B36D5E2D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0828B-583D-429A-95DE-D279AB99F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97016E0-D961-4093-AFAF-4DB8D006C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slide" Target="slide2.xml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ДЛИНЕ</a:t>
            </a:r>
          </a:p>
        </p:txBody>
      </p:sp>
      <p:pic>
        <p:nvPicPr>
          <p:cNvPr id="4118" name="Picture 22" descr="Крокодилы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00213"/>
            <a:ext cx="2890838" cy="1908175"/>
          </a:xfrm>
          <a:noFill/>
        </p:spPr>
      </p:pic>
      <p:pic>
        <p:nvPicPr>
          <p:cNvPr id="4121" name="Picture 25" descr="Линейки1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870325"/>
            <a:ext cx="2890838" cy="2044700"/>
          </a:xfrm>
          <a:noFill/>
        </p:spPr>
      </p:pic>
      <p:pic>
        <p:nvPicPr>
          <p:cNvPr id="4124" name="Picture 28" descr="Тетрадь общая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300788" y="1417638"/>
            <a:ext cx="2386012" cy="2386012"/>
          </a:xfrm>
          <a:noFill/>
        </p:spPr>
      </p:pic>
      <p:pic>
        <p:nvPicPr>
          <p:cNvPr id="4126" name="Picture 30" descr="стаканы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300788" y="4086225"/>
            <a:ext cx="2386012" cy="1879600"/>
          </a:xfrm>
          <a:noFill/>
        </p:spPr>
      </p:pic>
      <p:sp>
        <p:nvSpPr>
          <p:cNvPr id="5127" name="AutoShape 3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237288"/>
            <a:ext cx="514350" cy="431800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ШИРИНЕ</a:t>
            </a:r>
          </a:p>
        </p:txBody>
      </p:sp>
      <p:pic>
        <p:nvPicPr>
          <p:cNvPr id="5125" name="Picture 5" descr="Книги1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79713" y="2397125"/>
            <a:ext cx="1544637" cy="1712913"/>
          </a:xfrm>
          <a:noFill/>
        </p:spPr>
      </p:pic>
      <p:pic>
        <p:nvPicPr>
          <p:cNvPr id="5127" name="Picture 7" descr="Карандаши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55650" y="1417638"/>
            <a:ext cx="1476375" cy="1620837"/>
          </a:xfrm>
          <a:noFill/>
        </p:spPr>
      </p:pic>
      <p:pic>
        <p:nvPicPr>
          <p:cNvPr id="5129" name="Picture 9" descr="Альбом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859338" y="2397125"/>
            <a:ext cx="1544637" cy="1544638"/>
          </a:xfrm>
          <a:noFill/>
        </p:spPr>
      </p:pic>
      <p:pic>
        <p:nvPicPr>
          <p:cNvPr id="5131" name="Picture 11" descr="Альбом для рисования"/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924675" y="1417638"/>
            <a:ext cx="1762125" cy="1233487"/>
          </a:xfrm>
          <a:noFill/>
        </p:spPr>
      </p:pic>
      <p:pic>
        <p:nvPicPr>
          <p:cNvPr id="5134" name="Picture 14" descr="Тетрадь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35550" y="4724400"/>
            <a:ext cx="136842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Ни пуха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57513" y="4724400"/>
            <a:ext cx="1366837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AutoShape 1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5949950"/>
            <a:ext cx="514350" cy="509588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50000">
              <a:srgbClr val="CCCCFF"/>
            </a:gs>
            <a:gs pos="100000">
              <a:srgbClr val="CC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ЦВЕТУ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50" name="Picture 6" descr="Яблоко к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4171950"/>
            <a:ext cx="1223963" cy="1201738"/>
          </a:xfrm>
          <a:noFill/>
        </p:spPr>
      </p:pic>
      <p:pic>
        <p:nvPicPr>
          <p:cNvPr id="6152" name="Picture 8" descr="Яблоко з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5224463"/>
            <a:ext cx="1366837" cy="1239837"/>
          </a:xfrm>
          <a:noFill/>
        </p:spPr>
      </p:pic>
      <p:pic>
        <p:nvPicPr>
          <p:cNvPr id="6154" name="Picture 10" descr="стаканы2"/>
          <p:cNvPicPr>
            <a:picLocks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 rot="1147514">
            <a:off x="7200900" y="2232025"/>
            <a:ext cx="1485900" cy="1246188"/>
          </a:xfrm>
          <a:noFill/>
        </p:spPr>
      </p:pic>
      <p:pic>
        <p:nvPicPr>
          <p:cNvPr id="6156" name="Picture 12" descr="Машинк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9888" y="2855913"/>
            <a:ext cx="1524000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клубника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863527">
            <a:off x="963613" y="2089150"/>
            <a:ext cx="193833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адуга1"/>
          <p:cNvPicPr>
            <a:picLocks noChangeAspect="1" noChangeArrowheads="1"/>
          </p:cNvPicPr>
          <p:nvPr>
            <p:ph sz="quarter" idx="1"/>
          </p:nvPr>
        </p:nvPicPr>
        <p:blipFill>
          <a:blip r:embed="rId7" cstate="print"/>
          <a:srcRect/>
          <a:stretch>
            <a:fillRect/>
          </a:stretch>
        </p:blipFill>
        <p:spPr>
          <a:xfrm rot="2549969">
            <a:off x="5910263" y="984250"/>
            <a:ext cx="952500" cy="866775"/>
          </a:xfrm>
          <a:noFill/>
        </p:spPr>
      </p:pic>
      <p:pic>
        <p:nvPicPr>
          <p:cNvPr id="6166" name="Picture 22" descr="Кружка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86513" y="4298950"/>
            <a:ext cx="11620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23" descr="Кружка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48563" y="5373688"/>
            <a:ext cx="112395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AutoShape 2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27538" y="6138863"/>
            <a:ext cx="590550" cy="530225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МАТЕРИАЛУ</a:t>
            </a:r>
          </a:p>
        </p:txBody>
      </p:sp>
      <p:pic>
        <p:nvPicPr>
          <p:cNvPr id="7172" name="Picture 4" descr="Мяч футбольный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986088"/>
            <a:ext cx="1352550" cy="1366837"/>
          </a:xfrm>
          <a:noFill/>
        </p:spPr>
      </p:pic>
      <p:pic>
        <p:nvPicPr>
          <p:cNvPr id="7174" name="Picture 6" descr="Мяч резиновый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413" y="2314575"/>
            <a:ext cx="1428750" cy="1343025"/>
          </a:xfrm>
          <a:noFill/>
        </p:spPr>
      </p:pic>
      <p:pic>
        <p:nvPicPr>
          <p:cNvPr id="7176" name="Picture 8" descr="Д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21263" y="2022475"/>
            <a:ext cx="1998662" cy="1619250"/>
          </a:xfrm>
          <a:noFill/>
        </p:spPr>
      </p:pic>
      <p:pic>
        <p:nvPicPr>
          <p:cNvPr id="7178" name="Picture 10" descr="п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308850" y="2741613"/>
            <a:ext cx="1611313" cy="1611312"/>
          </a:xfrm>
          <a:noFill/>
        </p:spPr>
      </p:pic>
      <p:pic>
        <p:nvPicPr>
          <p:cNvPr id="7180" name="Picture 12" descr="Линейки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55888" y="4616450"/>
            <a:ext cx="1916112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 descr="Линейки2"/>
          <p:cNvPicPr>
            <a:picLocks noChangeAspect="1" noChangeArrowheads="1"/>
          </p:cNvPicPr>
          <p:nvPr>
            <p:ph sz="quarter" idx="4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5003800" y="4616450"/>
            <a:ext cx="1655763" cy="1655763"/>
          </a:xfrm>
          <a:noFill/>
        </p:spPr>
      </p:pic>
      <p:sp>
        <p:nvSpPr>
          <p:cNvPr id="8201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159500"/>
            <a:ext cx="538163" cy="477838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МАССЕ</a:t>
            </a:r>
          </a:p>
        </p:txBody>
      </p:sp>
      <p:pic>
        <p:nvPicPr>
          <p:cNvPr id="8196" name="Picture 4" descr="весы2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4365625"/>
            <a:ext cx="4032250" cy="2060575"/>
          </a:xfrm>
          <a:noFill/>
        </p:spPr>
      </p:pic>
      <p:pic>
        <p:nvPicPr>
          <p:cNvPr id="8198" name="Picture 6" descr="весы1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500188"/>
            <a:ext cx="8002588" cy="2657475"/>
          </a:xfrm>
          <a:noFill/>
        </p:spPr>
      </p:pic>
      <p:sp>
        <p:nvSpPr>
          <p:cNvPr id="9221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5903913"/>
            <a:ext cx="658813" cy="522287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/>
            </a:gs>
            <a:gs pos="50000">
              <a:srgbClr val="FFCC99"/>
            </a:gs>
            <a:gs pos="100000">
              <a:srgbClr val="FF99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ПЛОЩАДИ</a:t>
            </a:r>
          </a:p>
        </p:txBody>
      </p:sp>
      <p:pic>
        <p:nvPicPr>
          <p:cNvPr id="9220" name="Picture 4" descr="часы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8663" y="1495425"/>
            <a:ext cx="1409700" cy="1409700"/>
          </a:xfrm>
          <a:noFill/>
        </p:spPr>
      </p:pic>
      <p:pic>
        <p:nvPicPr>
          <p:cNvPr id="9222" name="Picture 6" descr="часы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7963" y="2247900"/>
            <a:ext cx="1011237" cy="1312863"/>
          </a:xfrm>
          <a:noFill/>
        </p:spPr>
      </p:pic>
      <p:pic>
        <p:nvPicPr>
          <p:cNvPr id="9224" name="Picture 8" descr="ковёр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054850" y="3814763"/>
            <a:ext cx="1608138" cy="2265362"/>
          </a:xfrm>
          <a:noFill/>
        </p:spPr>
      </p:pic>
      <p:pic>
        <p:nvPicPr>
          <p:cNvPr id="9226" name="Picture 10" descr="ковёр"/>
          <p:cNvPicPr>
            <a:picLocks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27700" y="3814763"/>
            <a:ext cx="1081088" cy="1524000"/>
          </a:xfrm>
          <a:noFill/>
        </p:spPr>
      </p:pic>
      <p:pic>
        <p:nvPicPr>
          <p:cNvPr id="9228" name="Picture 12" descr="Стака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7963" y="4025900"/>
            <a:ext cx="1176337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тарелк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4850" y="1495425"/>
            <a:ext cx="16319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4" descr="тарелка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4813" y="2209800"/>
            <a:ext cx="12985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5" descr="стакан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25525" y="4556125"/>
            <a:ext cx="11128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302375"/>
            <a:ext cx="720725" cy="444500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00CC66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ОБЪЁМУ</a:t>
            </a:r>
          </a:p>
        </p:txBody>
      </p:sp>
      <p:pic>
        <p:nvPicPr>
          <p:cNvPr id="10244" name="Picture 4" descr="Предмет4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7600" y="1600200"/>
            <a:ext cx="2717800" cy="2185988"/>
          </a:xfrm>
          <a:noFill/>
        </p:spPr>
      </p:pic>
      <p:pic>
        <p:nvPicPr>
          <p:cNvPr id="10246" name="Picture 6" descr="Предмет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7600" y="4070350"/>
            <a:ext cx="2606675" cy="2185988"/>
          </a:xfrm>
          <a:noFill/>
        </p:spPr>
      </p:pic>
      <p:pic>
        <p:nvPicPr>
          <p:cNvPr id="10248" name="Picture 8" descr="Предмет2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67363" y="1600200"/>
            <a:ext cx="2384425" cy="2187575"/>
          </a:xfrm>
          <a:noFill/>
        </p:spPr>
      </p:pic>
      <p:pic>
        <p:nvPicPr>
          <p:cNvPr id="10250" name="Picture 10" descr="Предмет1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567363" y="4070350"/>
            <a:ext cx="2533650" cy="2185988"/>
          </a:xfrm>
          <a:noFill/>
        </p:spPr>
      </p:pic>
      <p:sp>
        <p:nvSpPr>
          <p:cNvPr id="11271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256338"/>
            <a:ext cx="574675" cy="412750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СРАВНЕНИЕ ПРЕДМЕТОВ ПО КОЛИЧЕСТВУ ДЕТАЛЕЙ</a:t>
            </a:r>
          </a:p>
        </p:txBody>
      </p:sp>
      <p:pic>
        <p:nvPicPr>
          <p:cNvPr id="11268" name="Picture 4" descr="Пирамидка2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42963" y="2195513"/>
            <a:ext cx="895350" cy="1468437"/>
          </a:xfrm>
          <a:noFill/>
        </p:spPr>
      </p:pic>
      <p:pic>
        <p:nvPicPr>
          <p:cNvPr id="11270" name="Picture 6" descr="Пирамидка1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79613" y="2033588"/>
            <a:ext cx="1476375" cy="1446212"/>
          </a:xfrm>
          <a:noFill/>
        </p:spPr>
      </p:pic>
      <p:pic>
        <p:nvPicPr>
          <p:cNvPr id="11272" name="Picture 8" descr="Машина3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926263" y="1916113"/>
            <a:ext cx="1481137" cy="987425"/>
          </a:xfrm>
          <a:noFill/>
        </p:spPr>
      </p:pic>
      <p:pic>
        <p:nvPicPr>
          <p:cNvPr id="11274" name="Picture 10" descr="машина4"/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651500" y="2903538"/>
            <a:ext cx="1809750" cy="906462"/>
          </a:xfrm>
          <a:noFill/>
        </p:spPr>
      </p:pic>
      <p:pic>
        <p:nvPicPr>
          <p:cNvPr id="11276" name="Picture 12" descr="цветок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675" y="4292600"/>
            <a:ext cx="182245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 descr="цветок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60963" y="4721225"/>
            <a:ext cx="13938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092825"/>
            <a:ext cx="479425" cy="431800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33CCFF"/>
          </a:fgClr>
          <a:bgClr>
            <a:srgbClr val="CCE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9933FF"/>
                </a:solidFill>
              </a:rPr>
              <a:t>СРАВНЕНИЕ ПРЕДМЕТОВ ПО РАЗНЫМ ПРИЗНАКАМ</a:t>
            </a:r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679450" y="4670425"/>
            <a:ext cx="8229600" cy="2187575"/>
          </a:xfrm>
        </p:spPr>
        <p:txBody>
          <a:bodyPr/>
          <a:lstStyle/>
          <a:p>
            <a:pPr algn="ctr" eaLnBrk="1" hangingPunct="1"/>
            <a:r>
              <a:rPr lang="ru-RU" sz="2800" b="1" i="1" dirty="0" smtClean="0">
                <a:solidFill>
                  <a:srgbClr val="9933FF"/>
                </a:solidFill>
              </a:rPr>
              <a:t>ПРОВЕРЬ СЕБЯ!</a:t>
            </a:r>
          </a:p>
          <a:p>
            <a:pPr eaLnBrk="1" hangingPunct="1"/>
            <a:r>
              <a:rPr lang="ru-RU" sz="2800" dirty="0" smtClean="0">
                <a:solidFill>
                  <a:srgbClr val="6600FF"/>
                </a:solidFill>
              </a:rPr>
              <a:t>Сравни предметы.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971550" y="1781175"/>
            <a:ext cx="1079500" cy="609600"/>
          </a:xfrm>
          <a:prstGeom prst="flowChart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902450" y="1878013"/>
            <a:ext cx="914400" cy="914400"/>
          </a:xfrm>
          <a:prstGeom prst="flowChartDecision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992563" y="2792413"/>
            <a:ext cx="1150937" cy="609600"/>
          </a:xfrm>
          <a:prstGeom prst="flowChartInputOutpu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143500" y="3402013"/>
            <a:ext cx="1041400" cy="103346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994650" y="3590925"/>
            <a:ext cx="1008063" cy="1079500"/>
          </a:xfrm>
          <a:prstGeom prst="flowChartExtra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992563" y="1781175"/>
            <a:ext cx="581025" cy="609600"/>
          </a:xfrm>
          <a:prstGeom prst="flowChart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5414963" y="2147888"/>
            <a:ext cx="1058862" cy="763587"/>
          </a:xfrm>
          <a:prstGeom prst="flowChartPreparation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6902450" y="2814638"/>
            <a:ext cx="1092200" cy="1127125"/>
          </a:xfrm>
          <a:prstGeom prst="star5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2555875" y="3097213"/>
            <a:ext cx="914400" cy="609600"/>
          </a:xfrm>
          <a:prstGeom prst="flowChartManualOpe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285750" y="3097213"/>
            <a:ext cx="1371600" cy="609600"/>
          </a:xfrm>
          <a:prstGeom prst="flowChartManualOperation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2767013" y="2128838"/>
            <a:ext cx="457200" cy="457200"/>
          </a:xfrm>
          <a:prstGeom prst="flowChartConnector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8280400" y="1781175"/>
            <a:ext cx="554038" cy="1033463"/>
          </a:xfrm>
          <a:prstGeom prst="flowChartConnector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7650" y="6034088"/>
            <a:ext cx="431800" cy="549275"/>
          </a:xfrm>
          <a:prstGeom prst="actionButtonBackPreviou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3" name="Picture 23" descr="вопрос2"/>
          <p:cNvPicPr>
            <a:picLocks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81213" y="4481513"/>
            <a:ext cx="685800" cy="685800"/>
          </a:xfr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4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4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44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Monotype Corsiva</vt:lpstr>
      <vt:lpstr>Оформление по умолчанию</vt:lpstr>
      <vt:lpstr>СРАВНЕНИЕ ПРЕДМЕТОВ ПО ДЛИНЕ</vt:lpstr>
      <vt:lpstr>СРАВНЕНИЕ ПРЕДМЕТОВ ПО ШИРИНЕ</vt:lpstr>
      <vt:lpstr>СРАВНЕНИЕ ПРЕДМЕТОВ ПО ЦВЕТУ </vt:lpstr>
      <vt:lpstr>СРАВНЕНИЕ ПРЕДМЕТОВ ПО МАТЕРИАЛУ</vt:lpstr>
      <vt:lpstr>СРАВНЕНИЕ ПРЕДМЕТОВ ПО МАССЕ</vt:lpstr>
      <vt:lpstr>СРАВНЕНИЕ ПРЕДМЕТОВ ПО ПЛОЩАДИ</vt:lpstr>
      <vt:lpstr>СРАВНЕНИЕ ПРЕДМЕТОВ ПО ОБЪЁМУ</vt:lpstr>
      <vt:lpstr>СРАВНЕНИЕ ПРЕДМЕТОВ ПО КОЛИЧЕСТВУ ДЕТАЛЕЙ</vt:lpstr>
      <vt:lpstr>СРАВНЕНИЕ ПРЕДМЕТОВ ПО РАЗНЫМ ПРИЗНАКАМ</vt:lpstr>
    </vt:vector>
  </TitlesOfParts>
  <Company>FIOSochi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ПРЕДМЕТОВ ПО РАЗНЫМ ПРИЗНАКАМ  Математика 1 класс</dc:title>
  <dc:creator>Слушатель37</dc:creator>
  <cp:lastModifiedBy>Admin</cp:lastModifiedBy>
  <cp:revision>32</cp:revision>
  <dcterms:created xsi:type="dcterms:W3CDTF">2004-06-30T10:51:32Z</dcterms:created>
  <dcterms:modified xsi:type="dcterms:W3CDTF">2014-09-03T16:57:01Z</dcterms:modified>
</cp:coreProperties>
</file>