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65" r:id="rId3"/>
    <p:sldId id="273" r:id="rId4"/>
    <p:sldId id="333" r:id="rId5"/>
    <p:sldId id="266" r:id="rId6"/>
    <p:sldId id="267" r:id="rId7"/>
    <p:sldId id="256" r:id="rId8"/>
    <p:sldId id="257" r:id="rId9"/>
    <p:sldId id="268" r:id="rId10"/>
    <p:sldId id="269" r:id="rId11"/>
    <p:sldId id="260" r:id="rId12"/>
    <p:sldId id="262" r:id="rId13"/>
    <p:sldId id="263" r:id="rId14"/>
    <p:sldId id="334" r:id="rId15"/>
    <p:sldId id="329" r:id="rId16"/>
    <p:sldId id="332" r:id="rId17"/>
    <p:sldId id="335" r:id="rId18"/>
    <p:sldId id="336" r:id="rId19"/>
    <p:sldId id="338" r:id="rId20"/>
    <p:sldId id="337" r:id="rId21"/>
    <p:sldId id="33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6" autoAdjust="0"/>
    <p:restoredTop sz="86429" autoAdjust="0"/>
  </p:normalViewPr>
  <p:slideViewPr>
    <p:cSldViewPr>
      <p:cViewPr varScale="1">
        <p:scale>
          <a:sx n="95" d="100"/>
          <a:sy n="95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22F1B-CFB9-4DD3-A0F7-6DDCB581FB0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71C0-20D8-41CD-A777-8FA9F09D83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71C0-20D8-41CD-A777-8FA9F09D83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0415-2AD7-4C6C-82B4-C314222D247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58BC-7FA0-48F7-ACB9-A9F042EE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xcc.ru/upload/normal/moskva-gzhel_figurki_409665.jpe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hyperlink" Target="http://doskaavito.ru/_bd/15/735391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sia-best.ru/published/publicdata/RUSSIABENEWSHOP/attachments/SC/products_pictures/turtle(sin)2_enl.jpg" TargetMode="External"/><Relationship Id="rId11" Type="http://schemas.openxmlformats.org/officeDocument/2006/relationships/hyperlink" Target="http://www.tula-master.ru/products_pictures/00000012391_1_C.jpg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://smito.ru/upload/normal/moskva-figurki_gzhel_479100.jpeg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sezonam.ru/img/big/9327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zhel.ru/foto/big/3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uebird25.com/img/p_big/0119%20%D0%A5%D0%9C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gzhel-galaktika.ru/products_pictures/vaza-gzhel-485-B.jpg" TargetMode="Externa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sezonam.ru/img/big/843-2.jpg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hyperlink" Target="http://www.posezonam.ru/img/big/93632.jpg" TargetMode="External"/><Relationship Id="rId2" Type="http://schemas.openxmlformats.org/officeDocument/2006/relationships/hyperlink" Target="http://www.posezonam.ru/img/big/621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la-master.ru/products_pictures/00000011449_1_C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www.posezonam.ru/img/big/844-3.jpg" TargetMode="External"/><Relationship Id="rId4" Type="http://schemas.openxmlformats.org/officeDocument/2006/relationships/hyperlink" Target="http://www.posezonam.ru/img/big/620x.jpg" TargetMode="External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kaminytut.ru/d/62907/d/kam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lyan.net/uploads/posts/2011-08/1313731707_df3ab058c5cf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promress.do.am/_pu/0/s1227989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avepic.ru/2553373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l54.ru/uploads/posts/2011-09/thumbs/1315315291_050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s6.hostingkartinok.com/uploads/images/2013/07/eb2fad033186ee5b581b6a5fb53482a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offar.ru/pictures/beurrier_azarova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samoffar.ru/pictures/gzh_toys__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unicipal.ako.kirov.ru/upload/iblock/b52/32183b6e94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www.artshop-rus.com/images/goods/prev/elochnye-igrushki-gzhelskie-uzory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static.darom.org/121130/312685/0_or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cmlt.ru/getUserImage?id=933380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suvenir-magnit.ru/_sh/40/402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ar-ptisa.ru/admin/pictures/433125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ska.live-kmv.ru/upload/normal/_1385.jpe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ar-ptisa.ru/admin/pictures/433186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cap="all" dirty="0" smtClean="0">
                <a:blipFill>
                  <a:blip r:embed="rId3"/>
                  <a:tile tx="0" ty="0" sx="100000" sy="100000" flip="none" algn="tl"/>
                </a:blipFill>
                <a:latin typeface="Georgia" pitchFamily="18" charset="0"/>
              </a:rPr>
              <a:t>Красота           гжельских     узоров</a:t>
            </a:r>
            <a:endParaRPr lang="ru-RU" sz="8000" i="1" cap="all" dirty="0">
              <a:blipFill>
                <a:blip r:embed="rId3"/>
                <a:tile tx="0" ty="0" sx="100000" sy="100000" flip="none" algn="tl"/>
              </a:blip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oskaavito.ru/_bd/15/7353919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268760"/>
            <a:ext cx="2207877" cy="2107758"/>
          </a:xfrm>
          <a:prstGeom prst="rect">
            <a:avLst/>
          </a:prstGeom>
          <a:noFill/>
        </p:spPr>
      </p:pic>
      <p:pic>
        <p:nvPicPr>
          <p:cNvPr id="5" name="Picture 12" descr="http://smito.ru/upload/normal/moskva-figurki_gzhel_47910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083562"/>
            <a:ext cx="2880320" cy="1740080"/>
          </a:xfrm>
          <a:prstGeom prst="rect">
            <a:avLst/>
          </a:prstGeom>
          <a:noFill/>
        </p:spPr>
      </p:pic>
      <p:pic>
        <p:nvPicPr>
          <p:cNvPr id="6" name="Picture 6" descr="http://russia-best.ru/published/publicdata/RUSSIABENEWSHOP/attachments/SC/products_pictures/turtle(sin)2_en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4149080"/>
            <a:ext cx="3148946" cy="1979169"/>
          </a:xfrm>
          <a:prstGeom prst="rect">
            <a:avLst/>
          </a:prstGeom>
          <a:noFill/>
        </p:spPr>
      </p:pic>
      <p:pic>
        <p:nvPicPr>
          <p:cNvPr id="7" name="Picture 10" descr="http://zxcc.ru/upload/normal/moskva-gzhel_figurki_409665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28184" y="459728"/>
            <a:ext cx="2508792" cy="3106863"/>
          </a:xfrm>
          <a:prstGeom prst="rect">
            <a:avLst/>
          </a:prstGeom>
          <a:noFill/>
        </p:spPr>
      </p:pic>
      <p:pic>
        <p:nvPicPr>
          <p:cNvPr id="8" name="Picture 2" descr="http://im4-tub-ru.yandex.net/i?id=173739938-47-7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23928" y="3645024"/>
            <a:ext cx="1860798" cy="1860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33265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….животных и птиц,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8" descr="http://www.tula-master.ru/products_pictures/00000012391_1_C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444208" y="422108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gzhel.ru/foto/big/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268760"/>
            <a:ext cx="2857500" cy="3800476"/>
          </a:xfrm>
          <a:prstGeom prst="rect">
            <a:avLst/>
          </a:prstGeom>
          <a:noFill/>
        </p:spPr>
      </p:pic>
      <p:pic>
        <p:nvPicPr>
          <p:cNvPr id="17414" name="Picture 6" descr="http://gzhel-galaktika.ru/products_pictures/vaza-gzhel-485-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2852936"/>
            <a:ext cx="2267744" cy="2843808"/>
          </a:xfrm>
          <a:prstGeom prst="rect">
            <a:avLst/>
          </a:prstGeom>
          <a:noFill/>
        </p:spPr>
      </p:pic>
      <p:pic>
        <p:nvPicPr>
          <p:cNvPr id="17416" name="Picture 8" descr="http://www.bluebird25.com/img/p_big/0119%20%D0%A5%D0%9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4005064"/>
            <a:ext cx="2139702" cy="2852936"/>
          </a:xfrm>
          <a:prstGeom prst="rect">
            <a:avLst/>
          </a:prstGeom>
          <a:noFill/>
        </p:spPr>
      </p:pic>
      <p:pic>
        <p:nvPicPr>
          <p:cNvPr id="17418" name="Picture 10" descr="http://www.posezonam.ru/img/big/932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1268760"/>
            <a:ext cx="2492896" cy="24928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…вазы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sezonam.ru/img/big/621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08720"/>
            <a:ext cx="2065969" cy="2747740"/>
          </a:xfrm>
          <a:prstGeom prst="rect">
            <a:avLst/>
          </a:prstGeom>
          <a:noFill/>
        </p:spPr>
      </p:pic>
      <p:pic>
        <p:nvPicPr>
          <p:cNvPr id="1028" name="Picture 4" descr="http://www.posezonam.ru/img/big/620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908720"/>
            <a:ext cx="1921396" cy="2555457"/>
          </a:xfrm>
          <a:prstGeom prst="rect">
            <a:avLst/>
          </a:prstGeom>
          <a:noFill/>
        </p:spPr>
      </p:pic>
      <p:pic>
        <p:nvPicPr>
          <p:cNvPr id="1030" name="Picture 6" descr="http://www.tula-master.ru/products_pictures/00000011449_1_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908720"/>
            <a:ext cx="2381250" cy="2381250"/>
          </a:xfrm>
          <a:prstGeom prst="rect">
            <a:avLst/>
          </a:prstGeom>
          <a:noFill/>
        </p:spPr>
      </p:pic>
      <p:pic>
        <p:nvPicPr>
          <p:cNvPr id="1032" name="Picture 8" descr="http://www.posezonam.ru/img/big/843-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9552" y="3717032"/>
            <a:ext cx="2199903" cy="2943014"/>
          </a:xfrm>
          <a:prstGeom prst="rect">
            <a:avLst/>
          </a:prstGeom>
          <a:noFill/>
        </p:spPr>
      </p:pic>
      <p:pic>
        <p:nvPicPr>
          <p:cNvPr id="1034" name="Picture 10" descr="http://www.posezonam.ru/img/big/844-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347864" y="3789040"/>
            <a:ext cx="1982640" cy="2636912"/>
          </a:xfrm>
          <a:prstGeom prst="rect">
            <a:avLst/>
          </a:prstGeom>
          <a:noFill/>
        </p:spPr>
      </p:pic>
      <p:pic>
        <p:nvPicPr>
          <p:cNvPr id="1036" name="Picture 12" descr="http://www.posezonam.ru/img/big/9363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84168" y="3717032"/>
            <a:ext cx="2564904" cy="25649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4046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….и шкатулки,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aminytut.ru/d/62907/d/kam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048000"/>
            <a:ext cx="2924175" cy="3810000"/>
          </a:xfrm>
          <a:prstGeom prst="rect">
            <a:avLst/>
          </a:prstGeom>
          <a:noFill/>
        </p:spPr>
      </p:pic>
      <p:pic>
        <p:nvPicPr>
          <p:cNvPr id="20484" name="Picture 4" descr="http://promress.do.am/_pu/0/s1227989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76672"/>
            <a:ext cx="2857500" cy="3810000"/>
          </a:xfrm>
          <a:prstGeom prst="rect">
            <a:avLst/>
          </a:prstGeom>
          <a:noFill/>
        </p:spPr>
      </p:pic>
      <p:pic>
        <p:nvPicPr>
          <p:cNvPr id="20486" name="Picture 6" descr="http://kolyan.net/uploads/posts/2011-08/1313731707_df3ab058c5c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2852936"/>
            <a:ext cx="2244895" cy="2924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40466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…..и даже изразцы – керамические плитки  для украшения печей.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05919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836712"/>
            <a:ext cx="8607434" cy="487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2909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abic Typesetting" pitchFamily="66" charset="-78"/>
              </a:rPr>
              <a:t>Работник фабрики Гжель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гурки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404664"/>
            <a:ext cx="8686198" cy="5907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гурки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404664"/>
            <a:ext cx="8172450" cy="5544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sh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4295"/>
            <a:ext cx="9144000" cy="670941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shel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hel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" y="7620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3356992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Город Гжель расположен недалеко от Москвы.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 незапамятных времен в 60-ти  верстах к юго-востоку от него  стояло несколько десятков  небольших деревушек. Одна из них и  носила такое  название.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Пришло это название из седой старины от слова «жечь, обжигать».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Именно здесь более 500 лет  назад и была найдена белая глина – основной  и уникальный  материал для изготовления  удивительно светлых, нарядных изделий.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9" name="Picture 5" descr="Гжель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92696"/>
            <a:ext cx="2261474" cy="28181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3326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0"/>
            <a:ext cx="2987824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глубины веков до наших дней,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Стараньем мастеров умелых,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Русь украшает чудо-Гжель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Узором синим в платьях белых.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http://savepic.ru/25533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836712"/>
            <a:ext cx="2952328" cy="23713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188640"/>
            <a:ext cx="147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Гжель</a:t>
            </a:r>
            <a:endParaRPr lang="ru-RU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hel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" y="561975"/>
            <a:ext cx="8001000" cy="573405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hel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500" y="176212"/>
            <a:ext cx="8001000" cy="6505575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zhel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980728"/>
            <a:ext cx="4288860" cy="5517233"/>
          </a:xfrm>
          <a:prstGeom prst="rect">
            <a:avLst/>
          </a:prstGeom>
        </p:spPr>
      </p:pic>
      <p:pic>
        <p:nvPicPr>
          <p:cNvPr id="3" name="Рисунок 2" descr="gzhel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52120" y="1"/>
            <a:ext cx="3491880" cy="3789040"/>
          </a:xfrm>
          <a:prstGeom prst="rect">
            <a:avLst/>
          </a:prstGeom>
        </p:spPr>
      </p:pic>
      <p:pic>
        <p:nvPicPr>
          <p:cNvPr id="4" name="Рисунок 3" descr="932_txt_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4000" y="4010025"/>
            <a:ext cx="3810000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88640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Завод Гжель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05923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1700808"/>
            <a:ext cx="5076056" cy="3180842"/>
          </a:xfrm>
          <a:prstGeom prst="rect">
            <a:avLst/>
          </a:prstGeom>
        </p:spPr>
      </p:pic>
      <p:pic>
        <p:nvPicPr>
          <p:cNvPr id="5" name="Рисунок 4" descr="815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420888"/>
            <a:ext cx="3992164" cy="1852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157192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Сначала нужно вылепить задуманную фигурку, затем нанести на нее  рисунок, затем обжечь в печи.  До чего же разнообразны они  как  по форме, так и  по назначению….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Изготавливаемые в этих краях превосходные изделия из фарфора, покрытые росписью на белом фоне,  тоже называют гжелью. Процесс их изготовления требует  трудолюбия и терпения, ведь все они выполняются вручную. </a:t>
            </a: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lol54.ru/uploads/posts/2011-09/thumbs/1315315291_0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70674"/>
            <a:ext cx="8532440" cy="63873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0"/>
            <a:ext cx="2625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 и посуда…..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2086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…и игрушки,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s6.hostingkartinok.com/uploads/images/2013/07/eb2fad033186ee5b581b6a5fb53482a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924944"/>
            <a:ext cx="3540056" cy="3168352"/>
          </a:xfrm>
          <a:prstGeom prst="rect">
            <a:avLst/>
          </a:prstGeom>
          <a:noFill/>
        </p:spPr>
      </p:pic>
      <p:pic>
        <p:nvPicPr>
          <p:cNvPr id="6" name="Picture 6" descr="http://www.samoffar.ru/pictures/gzh_toys__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1412776"/>
            <a:ext cx="3096344" cy="4656156"/>
          </a:xfrm>
          <a:prstGeom prst="rect">
            <a:avLst/>
          </a:prstGeom>
          <a:noFill/>
        </p:spPr>
      </p:pic>
      <p:pic>
        <p:nvPicPr>
          <p:cNvPr id="7" name="Picture 4" descr="http://www.samoffar.ru/pictures/beurrier_azarov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0072" y="404664"/>
            <a:ext cx="2095500" cy="216217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municipal.ako.kirov.ru/upload/iblock/b52/32183b6e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700808"/>
            <a:ext cx="5076825" cy="3800476"/>
          </a:xfrm>
          <a:prstGeom prst="rect">
            <a:avLst/>
          </a:prstGeom>
          <a:noFill/>
        </p:spPr>
      </p:pic>
      <p:pic>
        <p:nvPicPr>
          <p:cNvPr id="4106" name="Picture 10" descr="http://www.artshop-rus.com/images/goods/prev/elochnye-igrushki-gzhelskie-uz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2204864"/>
            <a:ext cx="28575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62068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…..матрешки  и елочные украшения,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2656"/>
            <a:ext cx="3018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….подсвечники…..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static.darom.org/121130/312685/0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2857500" cy="3810000"/>
          </a:xfrm>
          <a:prstGeom prst="rect">
            <a:avLst/>
          </a:prstGeom>
          <a:noFill/>
        </p:spPr>
      </p:pic>
      <p:pic>
        <p:nvPicPr>
          <p:cNvPr id="7" name="Picture 8" descr="http://suvenir-magnit.ru/_sh/40/402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2132856"/>
            <a:ext cx="2408312" cy="2594670"/>
          </a:xfrm>
          <a:prstGeom prst="rect">
            <a:avLst/>
          </a:prstGeom>
          <a:noFill/>
        </p:spPr>
      </p:pic>
      <p:pic>
        <p:nvPicPr>
          <p:cNvPr id="8" name="Picture 2" descr="http://files.cmlt.ru/getUserImage?id=9333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1556792"/>
            <a:ext cx="2809875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….и статуэтки с изображением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www.gar-ptisa.ru/admin/pictures/433125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556792"/>
            <a:ext cx="2838450" cy="3810000"/>
          </a:xfrm>
          <a:prstGeom prst="rect">
            <a:avLst/>
          </a:prstGeom>
          <a:noFill/>
        </p:spPr>
      </p:pic>
      <p:pic>
        <p:nvPicPr>
          <p:cNvPr id="6" name="Picture 10" descr="http://www.gar-ptisa.ru/admin/pictures/433186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3573016"/>
            <a:ext cx="3391390" cy="2949035"/>
          </a:xfrm>
          <a:prstGeom prst="rect">
            <a:avLst/>
          </a:prstGeom>
          <a:noFill/>
        </p:spPr>
      </p:pic>
      <p:pic>
        <p:nvPicPr>
          <p:cNvPr id="7" name="Picture 6" descr="http://doska.live-kmv.ru/upload/normal/_1385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216" y="260648"/>
            <a:ext cx="2411760" cy="319438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146</Words>
  <Application>Microsoft Office PowerPoint</Application>
  <PresentationFormat>Экран (4:3)</PresentationFormat>
  <Paragraphs>24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Admin</cp:lastModifiedBy>
  <cp:revision>127</cp:revision>
  <dcterms:created xsi:type="dcterms:W3CDTF">2014-02-05T16:29:57Z</dcterms:created>
  <dcterms:modified xsi:type="dcterms:W3CDTF">2014-12-21T21:35:30Z</dcterms:modified>
</cp:coreProperties>
</file>