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5" r:id="rId9"/>
    <p:sldId id="266" r:id="rId10"/>
    <p:sldId id="261" r:id="rId11"/>
    <p:sldId id="262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4C0779-B35D-4D7D-878D-3E50F178FEB1}" type="datetimeFigureOut">
              <a:rPr lang="ru-RU" smtClean="0"/>
              <a:pPr/>
              <a:t>29.04.2013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870A27-771B-4819-B056-1FCECAB68FD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870A27-771B-4819-B056-1FCECAB68FD4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8B00F-5F07-4284-AB4D-2391F7DE6F01}" type="datetimeFigureOut">
              <a:rPr lang="ru-RU" smtClean="0"/>
              <a:pPr/>
              <a:t>29.04.2013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31DA1-9DF7-4ED6-B9AF-9398880083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8B00F-5F07-4284-AB4D-2391F7DE6F01}" type="datetimeFigureOut">
              <a:rPr lang="ru-RU" smtClean="0"/>
              <a:pPr/>
              <a:t>29.04.2013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31DA1-9DF7-4ED6-B9AF-9398880083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8B00F-5F07-4284-AB4D-2391F7DE6F01}" type="datetimeFigureOut">
              <a:rPr lang="ru-RU" smtClean="0"/>
              <a:pPr/>
              <a:t>29.04.2013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31DA1-9DF7-4ED6-B9AF-9398880083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8B00F-5F07-4284-AB4D-2391F7DE6F01}" type="datetimeFigureOut">
              <a:rPr lang="ru-RU" smtClean="0"/>
              <a:pPr/>
              <a:t>29.04.2013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31DA1-9DF7-4ED6-B9AF-9398880083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8B00F-5F07-4284-AB4D-2391F7DE6F01}" type="datetimeFigureOut">
              <a:rPr lang="ru-RU" smtClean="0"/>
              <a:pPr/>
              <a:t>29.04.2013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31DA1-9DF7-4ED6-B9AF-9398880083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8B00F-5F07-4284-AB4D-2391F7DE6F01}" type="datetimeFigureOut">
              <a:rPr lang="ru-RU" smtClean="0"/>
              <a:pPr/>
              <a:t>29.04.2013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31DA1-9DF7-4ED6-B9AF-9398880083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8B00F-5F07-4284-AB4D-2391F7DE6F01}" type="datetimeFigureOut">
              <a:rPr lang="ru-RU" smtClean="0"/>
              <a:pPr/>
              <a:t>29.04.2013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31DA1-9DF7-4ED6-B9AF-9398880083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8B00F-5F07-4284-AB4D-2391F7DE6F01}" type="datetimeFigureOut">
              <a:rPr lang="ru-RU" smtClean="0"/>
              <a:pPr/>
              <a:t>29.04.2013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31DA1-9DF7-4ED6-B9AF-9398880083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8B00F-5F07-4284-AB4D-2391F7DE6F01}" type="datetimeFigureOut">
              <a:rPr lang="ru-RU" smtClean="0"/>
              <a:pPr/>
              <a:t>29.04.2013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31DA1-9DF7-4ED6-B9AF-9398880083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8B00F-5F07-4284-AB4D-2391F7DE6F01}" type="datetimeFigureOut">
              <a:rPr lang="ru-RU" smtClean="0"/>
              <a:pPr/>
              <a:t>29.04.2013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31DA1-9DF7-4ED6-B9AF-9398880083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8B00F-5F07-4284-AB4D-2391F7DE6F01}" type="datetimeFigureOut">
              <a:rPr lang="ru-RU" smtClean="0"/>
              <a:pPr/>
              <a:t>29.04.2013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31DA1-9DF7-4ED6-B9AF-9398880083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08B00F-5F07-4284-AB4D-2391F7DE6F01}" type="datetimeFigureOut">
              <a:rPr lang="ru-RU" smtClean="0"/>
              <a:pPr/>
              <a:t>29.04.2013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631DA1-9DF7-4ED6-B9AF-9398880083A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Урок-игра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428737"/>
            <a:ext cx="7772400" cy="2171714"/>
          </a:xfrm>
        </p:spPr>
        <p:txBody>
          <a:bodyPr>
            <a:prstTxWarp prst="textDoubleWave1">
              <a:avLst/>
            </a:prstTxWarp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Морское путешествие</a:t>
            </a: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 descr="C:\Users\Татьяна\Desktop\1-01_800x5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5" y="642918"/>
            <a:ext cx="7858181" cy="54292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3948" y="1428736"/>
            <a:ext cx="6856109" cy="2800767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Wave2">
              <a:avLst/>
            </a:prstTxWarp>
            <a:spAutoFit/>
          </a:bodyPr>
          <a:lstStyle/>
          <a:p>
            <a:pPr algn="ctr"/>
            <a:r>
              <a:rPr lang="ru-RU" sz="88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Морское путешествие</a:t>
            </a:r>
            <a:endParaRPr lang="ru-RU" sz="88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Татьяна\Desktop\default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0298" y="642918"/>
            <a:ext cx="4214842" cy="56436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Татьяна\Desktop\images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571480"/>
            <a:ext cx="8358246" cy="59293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Users\Татьяна\Desktop\med_gallery_40_345_5587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Татьяна\Desktop\images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714356"/>
            <a:ext cx="6572296" cy="55007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Татьяна\Desktop\89.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214290"/>
            <a:ext cx="7286676" cy="62151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Татьяна\Desktop\103.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357166"/>
            <a:ext cx="7500989" cy="58579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Татьяна\Desktop\Christian_Lassen_III_1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3524250"/>
            <a:ext cx="9144000" cy="10382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Татьяна\Desktop\110.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6</Words>
  <Application>Microsoft Office PowerPoint</Application>
  <PresentationFormat>Экран (4:3)</PresentationFormat>
  <Paragraphs>4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Морское путешествие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CtrlSoft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Морское путешествие</dc:title>
  <dc:creator>Татьяна</dc:creator>
  <cp:lastModifiedBy>Татьяна</cp:lastModifiedBy>
  <cp:revision>5</cp:revision>
  <dcterms:created xsi:type="dcterms:W3CDTF">2013-04-29T17:20:51Z</dcterms:created>
  <dcterms:modified xsi:type="dcterms:W3CDTF">2013-04-29T17:58:27Z</dcterms:modified>
</cp:coreProperties>
</file>