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7" r:id="rId3"/>
    <p:sldId id="256" r:id="rId4"/>
    <p:sldId id="257" r:id="rId5"/>
    <p:sldId id="264" r:id="rId6"/>
    <p:sldId id="265" r:id="rId7"/>
    <p:sldId id="266" r:id="rId8"/>
    <p:sldId id="258" r:id="rId9"/>
    <p:sldId id="259" r:id="rId10"/>
    <p:sldId id="263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5A07D5"/>
    <a:srgbClr val="FF0066"/>
    <a:srgbClr val="FC0416"/>
    <a:srgbClr val="3DC366"/>
    <a:srgbClr val="00BC55"/>
    <a:srgbClr val="4C29DF"/>
    <a:srgbClr val="6530A0"/>
    <a:srgbClr val="0066FF"/>
    <a:srgbClr val="2CCB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7AC21F-AD0A-42B3-942E-3F89C51F86F5}" type="doc">
      <dgm:prSet loTypeId="urn:microsoft.com/office/officeart/2005/8/layout/radial6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179C147-A29F-4EB7-9739-B968A6E3E71D}">
      <dgm:prSet phldrT="[Текст]"/>
      <dgm:spPr>
        <a:solidFill>
          <a:srgbClr val="FC0416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Ребёнок</a:t>
          </a:r>
          <a:endParaRPr lang="ru-RU" dirty="0">
            <a:solidFill>
              <a:schemeClr val="tx1"/>
            </a:solidFill>
          </a:endParaRPr>
        </a:p>
      </dgm:t>
    </dgm:pt>
    <dgm:pt modelId="{F4892503-35DB-4DE3-A8E6-867A356B90BD}" type="parTrans" cxnId="{46EB096D-2236-41D2-B3D0-CAEC5AE3B005}">
      <dgm:prSet/>
      <dgm:spPr/>
      <dgm:t>
        <a:bodyPr/>
        <a:lstStyle/>
        <a:p>
          <a:endParaRPr lang="ru-RU"/>
        </a:p>
      </dgm:t>
    </dgm:pt>
    <dgm:pt modelId="{6DD0F27C-560D-42DB-AEE1-23C554CD8867}" type="sibTrans" cxnId="{46EB096D-2236-41D2-B3D0-CAEC5AE3B005}">
      <dgm:prSet/>
      <dgm:spPr/>
      <dgm:t>
        <a:bodyPr/>
        <a:lstStyle/>
        <a:p>
          <a:endParaRPr lang="ru-RU"/>
        </a:p>
      </dgm:t>
    </dgm:pt>
    <dgm:pt modelId="{8A0D0AA9-84A7-4085-AAD6-06BFA3C8D1AC}">
      <dgm:prSet phldrT="[Текст]" custT="1"/>
      <dgm:spPr>
        <a:solidFill>
          <a:srgbClr val="FF0066"/>
        </a:solidFill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Семья. Родители, бабушки, дедушки, братья, сёстры.</a:t>
          </a:r>
          <a:endParaRPr lang="ru-RU" sz="1200" b="1" dirty="0">
            <a:solidFill>
              <a:schemeClr val="tx1"/>
            </a:solidFill>
          </a:endParaRPr>
        </a:p>
      </dgm:t>
    </dgm:pt>
    <dgm:pt modelId="{14C7B628-4CA8-473B-B2DA-071F6F9B7059}" type="parTrans" cxnId="{8D5FAC9D-F10D-4ECB-9A85-8CD2A10A428D}">
      <dgm:prSet/>
      <dgm:spPr/>
      <dgm:t>
        <a:bodyPr/>
        <a:lstStyle/>
        <a:p>
          <a:endParaRPr lang="ru-RU"/>
        </a:p>
      </dgm:t>
    </dgm:pt>
    <dgm:pt modelId="{5EED2BEE-5979-47A9-8BA2-276A5B5CCF96}" type="sibTrans" cxnId="{8D5FAC9D-F10D-4ECB-9A85-8CD2A10A428D}">
      <dgm:prSet/>
      <dgm:spPr/>
      <dgm:t>
        <a:bodyPr/>
        <a:lstStyle/>
        <a:p>
          <a:endParaRPr lang="ru-RU"/>
        </a:p>
      </dgm:t>
    </dgm:pt>
    <dgm:pt modelId="{F914E153-8D39-4944-90A9-151EB81B0BF9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 sz="1200" b="1" baseline="0" dirty="0" smtClean="0">
            <a:solidFill>
              <a:schemeClr val="tx1"/>
            </a:solidFill>
          </a:endParaRPr>
        </a:p>
        <a:p>
          <a:r>
            <a:rPr lang="ru-RU" sz="1200" b="1" baseline="0" dirty="0" smtClean="0">
              <a:solidFill>
                <a:schemeClr val="tx1"/>
              </a:solidFill>
            </a:rPr>
            <a:t>Учителя, педагоги дополнительного образования</a:t>
          </a:r>
        </a:p>
        <a:p>
          <a:endParaRPr lang="ru-RU" sz="1600" dirty="0"/>
        </a:p>
      </dgm:t>
    </dgm:pt>
    <dgm:pt modelId="{EEE26B39-FA4B-497D-903F-107B05694A93}" type="parTrans" cxnId="{58809ED0-7675-4F68-A95B-721E0B9F67C6}">
      <dgm:prSet/>
      <dgm:spPr/>
      <dgm:t>
        <a:bodyPr/>
        <a:lstStyle/>
        <a:p>
          <a:endParaRPr lang="ru-RU"/>
        </a:p>
      </dgm:t>
    </dgm:pt>
    <dgm:pt modelId="{E126DF48-4F77-4019-8927-693ECCB51581}" type="sibTrans" cxnId="{58809ED0-7675-4F68-A95B-721E0B9F67C6}">
      <dgm:prSet/>
      <dgm:spPr/>
      <dgm:t>
        <a:bodyPr/>
        <a:lstStyle/>
        <a:p>
          <a:endParaRPr lang="ru-RU"/>
        </a:p>
      </dgm:t>
    </dgm:pt>
    <dgm:pt modelId="{5ED613A1-C8B0-4CF2-8215-35DFB899A729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Друзья, одноклассники, ровесники.</a:t>
          </a:r>
        </a:p>
        <a:p>
          <a:endParaRPr lang="ru-RU" sz="800" b="1" dirty="0"/>
        </a:p>
      </dgm:t>
    </dgm:pt>
    <dgm:pt modelId="{61FE077A-896B-4B54-AE75-6453477F9517}" type="parTrans" cxnId="{5763025F-9B35-40B7-BC02-8AD0DF5BF659}">
      <dgm:prSet/>
      <dgm:spPr/>
      <dgm:t>
        <a:bodyPr/>
        <a:lstStyle/>
        <a:p>
          <a:endParaRPr lang="ru-RU"/>
        </a:p>
      </dgm:t>
    </dgm:pt>
    <dgm:pt modelId="{008CEB5D-FBC6-4728-B5AC-BC166C0674E1}" type="sibTrans" cxnId="{5763025F-9B35-40B7-BC02-8AD0DF5BF659}">
      <dgm:prSet/>
      <dgm:spPr/>
      <dgm:t>
        <a:bodyPr/>
        <a:lstStyle/>
        <a:p>
          <a:endParaRPr lang="ru-RU"/>
        </a:p>
      </dgm:t>
    </dgm:pt>
    <dgm:pt modelId="{DED94F76-C614-48EA-B97B-58E3E4AF9B0B}">
      <dgm:prSet phldrT="[Текст]" custT="1"/>
      <dgm:spPr>
        <a:solidFill>
          <a:schemeClr val="accent1">
            <a:lumMod val="75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Телевидение, компьютер, телефон,  другие средства массовой информации.</a:t>
          </a:r>
          <a:endParaRPr lang="ru-RU" sz="1200" b="1" dirty="0">
            <a:solidFill>
              <a:schemeClr val="tx1"/>
            </a:solidFill>
          </a:endParaRPr>
        </a:p>
      </dgm:t>
    </dgm:pt>
    <dgm:pt modelId="{F65400DC-E599-4F11-8507-340FA7234E35}" type="parTrans" cxnId="{6F46EA70-35A2-4A06-8224-80FBA4B3900C}">
      <dgm:prSet/>
      <dgm:spPr/>
      <dgm:t>
        <a:bodyPr/>
        <a:lstStyle/>
        <a:p>
          <a:endParaRPr lang="ru-RU"/>
        </a:p>
      </dgm:t>
    </dgm:pt>
    <dgm:pt modelId="{F8C757A2-AC0F-45C7-8BDD-45C60EAFEB28}" type="sibTrans" cxnId="{6F46EA70-35A2-4A06-8224-80FBA4B3900C}">
      <dgm:prSet/>
      <dgm:spPr/>
      <dgm:t>
        <a:bodyPr/>
        <a:lstStyle/>
        <a:p>
          <a:endParaRPr lang="ru-RU"/>
        </a:p>
      </dgm:t>
    </dgm:pt>
    <dgm:pt modelId="{3A8F4E30-1BAF-4AFC-89B7-4850C195E8D4}">
      <dgm:prSet custT="1"/>
      <dgm:spPr/>
      <dgm:t>
        <a:bodyPr/>
        <a:lstStyle/>
        <a:p>
          <a:r>
            <a:rPr lang="ru-RU" sz="113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</a:rPr>
            <a:t>Соседи, знакомые родителей, родители друзей, сверстников и т.п.</a:t>
          </a:r>
          <a:endParaRPr lang="ru-RU" sz="1130" baseline="0" dirty="0">
            <a:solidFill>
              <a:schemeClr val="tx1">
                <a:lumMod val="95000"/>
                <a:lumOff val="5000"/>
              </a:schemeClr>
            </a:solidFill>
            <a:latin typeface="Tahoma" pitchFamily="34" charset="0"/>
          </a:endParaRPr>
        </a:p>
      </dgm:t>
    </dgm:pt>
    <dgm:pt modelId="{DD7909A6-6C61-461E-87EA-568CA3E70C17}" type="parTrans" cxnId="{BEE87ACF-5286-4F39-8A0B-A71E7CBCB78C}">
      <dgm:prSet/>
      <dgm:spPr/>
      <dgm:t>
        <a:bodyPr/>
        <a:lstStyle/>
        <a:p>
          <a:endParaRPr lang="ru-RU"/>
        </a:p>
      </dgm:t>
    </dgm:pt>
    <dgm:pt modelId="{B7E637B3-8105-4165-BD82-4E7C8282E010}" type="sibTrans" cxnId="{BEE87ACF-5286-4F39-8A0B-A71E7CBCB78C}">
      <dgm:prSet/>
      <dgm:spPr/>
      <dgm:t>
        <a:bodyPr/>
        <a:lstStyle/>
        <a:p>
          <a:endParaRPr lang="ru-RU"/>
        </a:p>
      </dgm:t>
    </dgm:pt>
    <dgm:pt modelId="{BA41973B-F099-4C9F-B2BB-E4C293AE67FC}" type="pres">
      <dgm:prSet presAssocID="{757AC21F-AD0A-42B3-942E-3F89C51F86F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677EC9-B18D-4F66-9D96-583C906C48BC}" type="pres">
      <dgm:prSet presAssocID="{0179C147-A29F-4EB7-9739-B968A6E3E71D}" presName="centerShape" presStyleLbl="node0" presStyleIdx="0" presStyleCnt="1"/>
      <dgm:spPr/>
      <dgm:t>
        <a:bodyPr/>
        <a:lstStyle/>
        <a:p>
          <a:endParaRPr lang="ru-RU"/>
        </a:p>
      </dgm:t>
    </dgm:pt>
    <dgm:pt modelId="{AB426D31-E988-4D95-B185-02A738A0D82E}" type="pres">
      <dgm:prSet presAssocID="{8A0D0AA9-84A7-4085-AAD6-06BFA3C8D1AC}" presName="node" presStyleLbl="node1" presStyleIdx="0" presStyleCnt="5" custScaleX="1193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34AD30-B2AB-470C-B841-479AF28EA2F9}" type="pres">
      <dgm:prSet presAssocID="{8A0D0AA9-84A7-4085-AAD6-06BFA3C8D1AC}" presName="dummy" presStyleCnt="0"/>
      <dgm:spPr/>
    </dgm:pt>
    <dgm:pt modelId="{292AECDE-A109-47CA-B124-6456B30A9F48}" type="pres">
      <dgm:prSet presAssocID="{5EED2BEE-5979-47A9-8BA2-276A5B5CCF96}" presName="sibTrans" presStyleLbl="sibTrans2D1" presStyleIdx="0" presStyleCnt="5"/>
      <dgm:spPr/>
      <dgm:t>
        <a:bodyPr/>
        <a:lstStyle/>
        <a:p>
          <a:endParaRPr lang="ru-RU"/>
        </a:p>
      </dgm:t>
    </dgm:pt>
    <dgm:pt modelId="{7595580C-A433-4A58-98F5-5A437E423F05}" type="pres">
      <dgm:prSet presAssocID="{F914E153-8D39-4944-90A9-151EB81B0BF9}" presName="node" presStyleLbl="node1" presStyleIdx="1" presStyleCnt="5" custScaleX="146067" custScaleY="93240" custRadScaleRad="1028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7F935F-F5BD-43EA-9E4B-0CD577277391}" type="pres">
      <dgm:prSet presAssocID="{F914E153-8D39-4944-90A9-151EB81B0BF9}" presName="dummy" presStyleCnt="0"/>
      <dgm:spPr/>
    </dgm:pt>
    <dgm:pt modelId="{4C222935-F8C1-43B5-BDAA-4F21CFB46BB3}" type="pres">
      <dgm:prSet presAssocID="{E126DF48-4F77-4019-8927-693ECCB51581}" presName="sibTrans" presStyleLbl="sibTrans2D1" presStyleIdx="1" presStyleCnt="5"/>
      <dgm:spPr/>
      <dgm:t>
        <a:bodyPr/>
        <a:lstStyle/>
        <a:p>
          <a:endParaRPr lang="ru-RU"/>
        </a:p>
      </dgm:t>
    </dgm:pt>
    <dgm:pt modelId="{F6EA5443-44B6-4092-A939-3C960A26EA64}" type="pres">
      <dgm:prSet presAssocID="{3A8F4E30-1BAF-4AFC-89B7-4850C195E8D4}" presName="node" presStyleLbl="node1" presStyleIdx="2" presStyleCnt="5" custScaleX="138013" custScaleY="82270" custRadScaleRad="91855" custRadScaleInc="-705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FA71E0-AA5D-4F77-B903-E033B7C4B4A4}" type="pres">
      <dgm:prSet presAssocID="{3A8F4E30-1BAF-4AFC-89B7-4850C195E8D4}" presName="dummy" presStyleCnt="0"/>
      <dgm:spPr/>
    </dgm:pt>
    <dgm:pt modelId="{70EBAB7E-67A1-44BE-8757-3B2BE7D9124A}" type="pres">
      <dgm:prSet presAssocID="{B7E637B3-8105-4165-BD82-4E7C8282E010}" presName="sibTrans" presStyleLbl="sibTrans2D1" presStyleIdx="2" presStyleCnt="5"/>
      <dgm:spPr/>
      <dgm:t>
        <a:bodyPr/>
        <a:lstStyle/>
        <a:p>
          <a:endParaRPr lang="ru-RU"/>
        </a:p>
      </dgm:t>
    </dgm:pt>
    <dgm:pt modelId="{5CD26426-4E99-4DCC-B96D-EB520EDD88A1}" type="pres">
      <dgm:prSet presAssocID="{5ED613A1-C8B0-4CF2-8215-35DFB899A729}" presName="node" presStyleLbl="node1" presStyleIdx="3" presStyleCnt="5" custScaleX="132646" custScaleY="77899" custRadScaleRad="94877" custRadScaleInc="807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37CA84-056A-4FB9-84C7-9DFB2955FCD3}" type="pres">
      <dgm:prSet presAssocID="{5ED613A1-C8B0-4CF2-8215-35DFB899A729}" presName="dummy" presStyleCnt="0"/>
      <dgm:spPr/>
    </dgm:pt>
    <dgm:pt modelId="{A38E3D0C-E9B7-4CF7-B9DD-62DECC6E9BA2}" type="pres">
      <dgm:prSet presAssocID="{008CEB5D-FBC6-4728-B5AC-BC166C0674E1}" presName="sibTrans" presStyleLbl="sibTrans2D1" presStyleIdx="3" presStyleCnt="5"/>
      <dgm:spPr/>
      <dgm:t>
        <a:bodyPr/>
        <a:lstStyle/>
        <a:p>
          <a:endParaRPr lang="ru-RU"/>
        </a:p>
      </dgm:t>
    </dgm:pt>
    <dgm:pt modelId="{73E483BB-9F08-49F8-93A6-95E4F4C56B84}" type="pres">
      <dgm:prSet presAssocID="{DED94F76-C614-48EA-B97B-58E3E4AF9B0B}" presName="node" presStyleLbl="node1" presStyleIdx="4" presStyleCnt="5" custScaleX="132817" custScaleY="114365" custRadScaleRad="99605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D5D898-B6B1-4213-B99A-5161F2B51213}" type="pres">
      <dgm:prSet presAssocID="{DED94F76-C614-48EA-B97B-58E3E4AF9B0B}" presName="dummy" presStyleCnt="0"/>
      <dgm:spPr/>
    </dgm:pt>
    <dgm:pt modelId="{B8869B06-F151-4FEC-8278-D76B49AC75C4}" type="pres">
      <dgm:prSet presAssocID="{F8C757A2-AC0F-45C7-8BDD-45C60EAFEB28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9941B173-70CD-48F9-BD1E-11CBDC1A18B6}" type="presOf" srcId="{B7E637B3-8105-4165-BD82-4E7C8282E010}" destId="{70EBAB7E-67A1-44BE-8757-3B2BE7D9124A}" srcOrd="0" destOrd="0" presId="urn:microsoft.com/office/officeart/2005/8/layout/radial6"/>
    <dgm:cxn modelId="{58809ED0-7675-4F68-A95B-721E0B9F67C6}" srcId="{0179C147-A29F-4EB7-9739-B968A6E3E71D}" destId="{F914E153-8D39-4944-90A9-151EB81B0BF9}" srcOrd="1" destOrd="0" parTransId="{EEE26B39-FA4B-497D-903F-107B05694A93}" sibTransId="{E126DF48-4F77-4019-8927-693ECCB51581}"/>
    <dgm:cxn modelId="{5763025F-9B35-40B7-BC02-8AD0DF5BF659}" srcId="{0179C147-A29F-4EB7-9739-B968A6E3E71D}" destId="{5ED613A1-C8B0-4CF2-8215-35DFB899A729}" srcOrd="3" destOrd="0" parTransId="{61FE077A-896B-4B54-AE75-6453477F9517}" sibTransId="{008CEB5D-FBC6-4728-B5AC-BC166C0674E1}"/>
    <dgm:cxn modelId="{A9EE9A46-B572-4D1A-ADE3-ABB3C489A32B}" type="presOf" srcId="{5EED2BEE-5979-47A9-8BA2-276A5B5CCF96}" destId="{292AECDE-A109-47CA-B124-6456B30A9F48}" srcOrd="0" destOrd="0" presId="urn:microsoft.com/office/officeart/2005/8/layout/radial6"/>
    <dgm:cxn modelId="{289F92F1-4A74-456F-9674-40C6BD5C453C}" type="presOf" srcId="{E126DF48-4F77-4019-8927-693ECCB51581}" destId="{4C222935-F8C1-43B5-BDAA-4F21CFB46BB3}" srcOrd="0" destOrd="0" presId="urn:microsoft.com/office/officeart/2005/8/layout/radial6"/>
    <dgm:cxn modelId="{584BC9AA-430F-4992-97A2-C02F3CE038F1}" type="presOf" srcId="{5ED613A1-C8B0-4CF2-8215-35DFB899A729}" destId="{5CD26426-4E99-4DCC-B96D-EB520EDD88A1}" srcOrd="0" destOrd="0" presId="urn:microsoft.com/office/officeart/2005/8/layout/radial6"/>
    <dgm:cxn modelId="{8D5FAC9D-F10D-4ECB-9A85-8CD2A10A428D}" srcId="{0179C147-A29F-4EB7-9739-B968A6E3E71D}" destId="{8A0D0AA9-84A7-4085-AAD6-06BFA3C8D1AC}" srcOrd="0" destOrd="0" parTransId="{14C7B628-4CA8-473B-B2DA-071F6F9B7059}" sibTransId="{5EED2BEE-5979-47A9-8BA2-276A5B5CCF96}"/>
    <dgm:cxn modelId="{0AF89833-AE22-4A3B-B176-8481C9E62B0A}" type="presOf" srcId="{F914E153-8D39-4944-90A9-151EB81B0BF9}" destId="{7595580C-A433-4A58-98F5-5A437E423F05}" srcOrd="0" destOrd="0" presId="urn:microsoft.com/office/officeart/2005/8/layout/radial6"/>
    <dgm:cxn modelId="{BEE87ACF-5286-4F39-8A0B-A71E7CBCB78C}" srcId="{0179C147-A29F-4EB7-9739-B968A6E3E71D}" destId="{3A8F4E30-1BAF-4AFC-89B7-4850C195E8D4}" srcOrd="2" destOrd="0" parTransId="{DD7909A6-6C61-461E-87EA-568CA3E70C17}" sibTransId="{B7E637B3-8105-4165-BD82-4E7C8282E010}"/>
    <dgm:cxn modelId="{132AD04B-AFEA-4B6D-A44B-E88543277FEF}" type="presOf" srcId="{8A0D0AA9-84A7-4085-AAD6-06BFA3C8D1AC}" destId="{AB426D31-E988-4D95-B185-02A738A0D82E}" srcOrd="0" destOrd="0" presId="urn:microsoft.com/office/officeart/2005/8/layout/radial6"/>
    <dgm:cxn modelId="{C302BF6A-B84F-4BD2-9114-473B5D148ECF}" type="presOf" srcId="{3A8F4E30-1BAF-4AFC-89B7-4850C195E8D4}" destId="{F6EA5443-44B6-4092-A939-3C960A26EA64}" srcOrd="0" destOrd="0" presId="urn:microsoft.com/office/officeart/2005/8/layout/radial6"/>
    <dgm:cxn modelId="{C0BC8020-4020-4593-B63B-10FAF8DAB6C7}" type="presOf" srcId="{0179C147-A29F-4EB7-9739-B968A6E3E71D}" destId="{19677EC9-B18D-4F66-9D96-583C906C48BC}" srcOrd="0" destOrd="0" presId="urn:microsoft.com/office/officeart/2005/8/layout/radial6"/>
    <dgm:cxn modelId="{1AB27DF4-9CBC-400F-AE55-CDB1688564B0}" type="presOf" srcId="{DED94F76-C614-48EA-B97B-58E3E4AF9B0B}" destId="{73E483BB-9F08-49F8-93A6-95E4F4C56B84}" srcOrd="0" destOrd="0" presId="urn:microsoft.com/office/officeart/2005/8/layout/radial6"/>
    <dgm:cxn modelId="{6F46EA70-35A2-4A06-8224-80FBA4B3900C}" srcId="{0179C147-A29F-4EB7-9739-B968A6E3E71D}" destId="{DED94F76-C614-48EA-B97B-58E3E4AF9B0B}" srcOrd="4" destOrd="0" parTransId="{F65400DC-E599-4F11-8507-340FA7234E35}" sibTransId="{F8C757A2-AC0F-45C7-8BDD-45C60EAFEB28}"/>
    <dgm:cxn modelId="{3BD5B331-383D-4550-AD2A-B291B192D836}" type="presOf" srcId="{757AC21F-AD0A-42B3-942E-3F89C51F86F5}" destId="{BA41973B-F099-4C9F-B2BB-E4C293AE67FC}" srcOrd="0" destOrd="0" presId="urn:microsoft.com/office/officeart/2005/8/layout/radial6"/>
    <dgm:cxn modelId="{7CFA70F8-F2EC-40BF-95F6-D7F881DB5699}" type="presOf" srcId="{008CEB5D-FBC6-4728-B5AC-BC166C0674E1}" destId="{A38E3D0C-E9B7-4CF7-B9DD-62DECC6E9BA2}" srcOrd="0" destOrd="0" presId="urn:microsoft.com/office/officeart/2005/8/layout/radial6"/>
    <dgm:cxn modelId="{1568927A-2B9F-40BD-8C21-7DE40A7EEC5A}" type="presOf" srcId="{F8C757A2-AC0F-45C7-8BDD-45C60EAFEB28}" destId="{B8869B06-F151-4FEC-8278-D76B49AC75C4}" srcOrd="0" destOrd="0" presId="urn:microsoft.com/office/officeart/2005/8/layout/radial6"/>
    <dgm:cxn modelId="{46EB096D-2236-41D2-B3D0-CAEC5AE3B005}" srcId="{757AC21F-AD0A-42B3-942E-3F89C51F86F5}" destId="{0179C147-A29F-4EB7-9739-B968A6E3E71D}" srcOrd="0" destOrd="0" parTransId="{F4892503-35DB-4DE3-A8E6-867A356B90BD}" sibTransId="{6DD0F27C-560D-42DB-AEE1-23C554CD8867}"/>
    <dgm:cxn modelId="{7F5BCD47-72FD-46BB-A23B-1B1E60206CAB}" type="presParOf" srcId="{BA41973B-F099-4C9F-B2BB-E4C293AE67FC}" destId="{19677EC9-B18D-4F66-9D96-583C906C48BC}" srcOrd="0" destOrd="0" presId="urn:microsoft.com/office/officeart/2005/8/layout/radial6"/>
    <dgm:cxn modelId="{2138FBF1-B066-40E8-9481-C834E4932A9A}" type="presParOf" srcId="{BA41973B-F099-4C9F-B2BB-E4C293AE67FC}" destId="{AB426D31-E988-4D95-B185-02A738A0D82E}" srcOrd="1" destOrd="0" presId="urn:microsoft.com/office/officeart/2005/8/layout/radial6"/>
    <dgm:cxn modelId="{8BACDAED-AEF8-4465-96FA-2FB29FED85DD}" type="presParOf" srcId="{BA41973B-F099-4C9F-B2BB-E4C293AE67FC}" destId="{9734AD30-B2AB-470C-B841-479AF28EA2F9}" srcOrd="2" destOrd="0" presId="urn:microsoft.com/office/officeart/2005/8/layout/radial6"/>
    <dgm:cxn modelId="{79B6926A-E5F1-4693-9910-C3ACA2197A57}" type="presParOf" srcId="{BA41973B-F099-4C9F-B2BB-E4C293AE67FC}" destId="{292AECDE-A109-47CA-B124-6456B30A9F48}" srcOrd="3" destOrd="0" presId="urn:microsoft.com/office/officeart/2005/8/layout/radial6"/>
    <dgm:cxn modelId="{397BF21D-EAAE-41F5-9686-16F934DCE226}" type="presParOf" srcId="{BA41973B-F099-4C9F-B2BB-E4C293AE67FC}" destId="{7595580C-A433-4A58-98F5-5A437E423F05}" srcOrd="4" destOrd="0" presId="urn:microsoft.com/office/officeart/2005/8/layout/radial6"/>
    <dgm:cxn modelId="{4369B747-B339-404F-855D-949C598D17AF}" type="presParOf" srcId="{BA41973B-F099-4C9F-B2BB-E4C293AE67FC}" destId="{A17F935F-F5BD-43EA-9E4B-0CD577277391}" srcOrd="5" destOrd="0" presId="urn:microsoft.com/office/officeart/2005/8/layout/radial6"/>
    <dgm:cxn modelId="{D8E47BFD-4548-41C6-A9CE-8374B46EBE1D}" type="presParOf" srcId="{BA41973B-F099-4C9F-B2BB-E4C293AE67FC}" destId="{4C222935-F8C1-43B5-BDAA-4F21CFB46BB3}" srcOrd="6" destOrd="0" presId="urn:microsoft.com/office/officeart/2005/8/layout/radial6"/>
    <dgm:cxn modelId="{9FDB1DD1-1482-4005-B58D-8C585088DF46}" type="presParOf" srcId="{BA41973B-F099-4C9F-B2BB-E4C293AE67FC}" destId="{F6EA5443-44B6-4092-A939-3C960A26EA64}" srcOrd="7" destOrd="0" presId="urn:microsoft.com/office/officeart/2005/8/layout/radial6"/>
    <dgm:cxn modelId="{D7BB0117-671E-42C2-B2B7-02ED13E4D88A}" type="presParOf" srcId="{BA41973B-F099-4C9F-B2BB-E4C293AE67FC}" destId="{19FA71E0-AA5D-4F77-B903-E033B7C4B4A4}" srcOrd="8" destOrd="0" presId="urn:microsoft.com/office/officeart/2005/8/layout/radial6"/>
    <dgm:cxn modelId="{AD1B53AE-649F-4BB7-AA39-31B7BA5E7AED}" type="presParOf" srcId="{BA41973B-F099-4C9F-B2BB-E4C293AE67FC}" destId="{70EBAB7E-67A1-44BE-8757-3B2BE7D9124A}" srcOrd="9" destOrd="0" presId="urn:microsoft.com/office/officeart/2005/8/layout/radial6"/>
    <dgm:cxn modelId="{9398B4AD-6DCD-4566-950C-CA6BC526B355}" type="presParOf" srcId="{BA41973B-F099-4C9F-B2BB-E4C293AE67FC}" destId="{5CD26426-4E99-4DCC-B96D-EB520EDD88A1}" srcOrd="10" destOrd="0" presId="urn:microsoft.com/office/officeart/2005/8/layout/radial6"/>
    <dgm:cxn modelId="{A1DA4E21-F1BE-4BC6-B27B-E68B078DD752}" type="presParOf" srcId="{BA41973B-F099-4C9F-B2BB-E4C293AE67FC}" destId="{F137CA84-056A-4FB9-84C7-9DFB2955FCD3}" srcOrd="11" destOrd="0" presId="urn:microsoft.com/office/officeart/2005/8/layout/radial6"/>
    <dgm:cxn modelId="{C7888A31-AFC7-4DD1-A117-95996FE8728B}" type="presParOf" srcId="{BA41973B-F099-4C9F-B2BB-E4C293AE67FC}" destId="{A38E3D0C-E9B7-4CF7-B9DD-62DECC6E9BA2}" srcOrd="12" destOrd="0" presId="urn:microsoft.com/office/officeart/2005/8/layout/radial6"/>
    <dgm:cxn modelId="{70796C68-9BCA-4B5B-B0C7-C7D826C2CD39}" type="presParOf" srcId="{BA41973B-F099-4C9F-B2BB-E4C293AE67FC}" destId="{73E483BB-9F08-49F8-93A6-95E4F4C56B84}" srcOrd="13" destOrd="0" presId="urn:microsoft.com/office/officeart/2005/8/layout/radial6"/>
    <dgm:cxn modelId="{FC8010F9-788F-4405-BBB6-3AA26E9F3980}" type="presParOf" srcId="{BA41973B-F099-4C9F-B2BB-E4C293AE67FC}" destId="{86D5D898-B6B1-4213-B99A-5161F2B51213}" srcOrd="14" destOrd="0" presId="urn:microsoft.com/office/officeart/2005/8/layout/radial6"/>
    <dgm:cxn modelId="{8918256E-4876-4584-A2C6-B9F1BA550045}" type="presParOf" srcId="{BA41973B-F099-4C9F-B2BB-E4C293AE67FC}" destId="{B8869B06-F151-4FEC-8278-D76B49AC75C4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869B06-F151-4FEC-8278-D76B49AC75C4}">
      <dsp:nvSpPr>
        <dsp:cNvPr id="0" name=""/>
        <dsp:cNvSpPr/>
      </dsp:nvSpPr>
      <dsp:spPr>
        <a:xfrm>
          <a:off x="2048981" y="607106"/>
          <a:ext cx="4041008" cy="4041008"/>
        </a:xfrm>
        <a:prstGeom prst="blockArc">
          <a:avLst>
            <a:gd name="adj1" fmla="val 11875558"/>
            <a:gd name="adj2" fmla="val 16185715"/>
            <a:gd name="adj3" fmla="val 4644"/>
          </a:avLst>
        </a:prstGeom>
        <a:solidFill>
          <a:schemeClr val="accent3">
            <a:hueOff val="9001922"/>
            <a:satOff val="813"/>
            <a:lumOff val="-863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8E3D0C-E9B7-4CF7-B9DD-62DECC6E9BA2}">
      <dsp:nvSpPr>
        <dsp:cNvPr id="0" name=""/>
        <dsp:cNvSpPr/>
      </dsp:nvSpPr>
      <dsp:spPr>
        <a:xfrm>
          <a:off x="2082444" y="491797"/>
          <a:ext cx="4041008" cy="4041008"/>
        </a:xfrm>
        <a:prstGeom prst="blockArc">
          <a:avLst>
            <a:gd name="adj1" fmla="val 8598032"/>
            <a:gd name="adj2" fmla="val 11666384"/>
            <a:gd name="adj3" fmla="val 4644"/>
          </a:avLst>
        </a:prstGeom>
        <a:solidFill>
          <a:schemeClr val="accent3">
            <a:hueOff val="6751441"/>
            <a:satOff val="610"/>
            <a:lumOff val="-64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EBAB7E-67A1-44BE-8757-3B2BE7D9124A}">
      <dsp:nvSpPr>
        <dsp:cNvPr id="0" name=""/>
        <dsp:cNvSpPr/>
      </dsp:nvSpPr>
      <dsp:spPr>
        <a:xfrm>
          <a:off x="2006007" y="395644"/>
          <a:ext cx="4041008" cy="4041008"/>
        </a:xfrm>
        <a:prstGeom prst="blockArc">
          <a:avLst>
            <a:gd name="adj1" fmla="val 2481518"/>
            <a:gd name="adj2" fmla="val 8384038"/>
            <a:gd name="adj3" fmla="val 4644"/>
          </a:avLst>
        </a:prstGeom>
        <a:solidFill>
          <a:schemeClr val="accent3">
            <a:hueOff val="4500961"/>
            <a:satOff val="407"/>
            <a:lumOff val="-43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222935-F8C1-43B5-BDAA-4F21CFB46BB3}">
      <dsp:nvSpPr>
        <dsp:cNvPr id="0" name=""/>
        <dsp:cNvSpPr/>
      </dsp:nvSpPr>
      <dsp:spPr>
        <a:xfrm>
          <a:off x="2034993" y="363439"/>
          <a:ext cx="4041008" cy="4041008"/>
        </a:xfrm>
        <a:prstGeom prst="blockArc">
          <a:avLst>
            <a:gd name="adj1" fmla="val 20927764"/>
            <a:gd name="adj2" fmla="val 2556991"/>
            <a:gd name="adj3" fmla="val 4644"/>
          </a:avLst>
        </a:prstGeom>
        <a:solidFill>
          <a:schemeClr val="accent3">
            <a:hueOff val="2250480"/>
            <a:satOff val="203"/>
            <a:lumOff val="-215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2AECDE-A109-47CA-B124-6456B30A9F48}">
      <dsp:nvSpPr>
        <dsp:cNvPr id="0" name=""/>
        <dsp:cNvSpPr/>
      </dsp:nvSpPr>
      <dsp:spPr>
        <a:xfrm>
          <a:off x="2099386" y="606253"/>
          <a:ext cx="4041008" cy="4041008"/>
        </a:xfrm>
        <a:prstGeom prst="blockArc">
          <a:avLst>
            <a:gd name="adj1" fmla="val 16097900"/>
            <a:gd name="adj2" fmla="val 20489895"/>
            <a:gd name="adj3" fmla="val 464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77EC9-B18D-4F66-9D96-583C906C48BC}">
      <dsp:nvSpPr>
        <dsp:cNvPr id="0" name=""/>
        <dsp:cNvSpPr/>
      </dsp:nvSpPr>
      <dsp:spPr>
        <a:xfrm>
          <a:off x="3130366" y="1696710"/>
          <a:ext cx="1861835" cy="1861835"/>
        </a:xfrm>
        <a:prstGeom prst="ellipse">
          <a:avLst/>
        </a:prstGeom>
        <a:solidFill>
          <a:srgbClr val="FC041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tx1"/>
              </a:solidFill>
            </a:rPr>
            <a:t>Ребёнок</a:t>
          </a:r>
          <a:endParaRPr lang="ru-RU" sz="2700" kern="1200" dirty="0">
            <a:solidFill>
              <a:schemeClr val="tx1"/>
            </a:solidFill>
          </a:endParaRPr>
        </a:p>
      </dsp:txBody>
      <dsp:txXfrm>
        <a:off x="3403025" y="1969369"/>
        <a:ext cx="1316517" cy="1316517"/>
      </dsp:txXfrm>
    </dsp:sp>
    <dsp:sp modelId="{AB426D31-E988-4D95-B185-02A738A0D82E}">
      <dsp:nvSpPr>
        <dsp:cNvPr id="0" name=""/>
        <dsp:cNvSpPr/>
      </dsp:nvSpPr>
      <dsp:spPr>
        <a:xfrm>
          <a:off x="3283327" y="2399"/>
          <a:ext cx="1555913" cy="1303285"/>
        </a:xfrm>
        <a:prstGeom prst="ellipse">
          <a:avLst/>
        </a:prstGeom>
        <a:solidFill>
          <a:srgbClr val="FF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Семья. Родители, бабушки, дедушки, братья, сёстры.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3511185" y="193261"/>
        <a:ext cx="1100197" cy="921561"/>
      </dsp:txXfrm>
    </dsp:sp>
    <dsp:sp modelId="{7595580C-A433-4A58-98F5-5A437E423F05}">
      <dsp:nvSpPr>
        <dsp:cNvPr id="0" name=""/>
        <dsp:cNvSpPr/>
      </dsp:nvSpPr>
      <dsp:spPr>
        <a:xfrm>
          <a:off x="5039635" y="1392881"/>
          <a:ext cx="1903669" cy="1215182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baseline="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baseline="0" dirty="0" smtClean="0">
              <a:solidFill>
                <a:schemeClr val="tx1"/>
              </a:solidFill>
            </a:rPr>
            <a:t>Учителя, педагоги дополнительного образования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5318421" y="1570840"/>
        <a:ext cx="1346097" cy="859264"/>
      </dsp:txXfrm>
    </dsp:sp>
    <dsp:sp modelId="{F6EA5443-44B6-4092-A939-3C960A26EA64}">
      <dsp:nvSpPr>
        <dsp:cNvPr id="0" name=""/>
        <dsp:cNvSpPr/>
      </dsp:nvSpPr>
      <dsp:spPr>
        <a:xfrm>
          <a:off x="4608511" y="3184129"/>
          <a:ext cx="1798702" cy="1072212"/>
        </a:xfrm>
        <a:prstGeom prst="ellipse">
          <a:avLst/>
        </a:prstGeom>
        <a:solidFill>
          <a:schemeClr val="accent3">
            <a:hueOff val="4500961"/>
            <a:satOff val="407"/>
            <a:lumOff val="-43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50228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30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</a:rPr>
            <a:t>Соседи, знакомые родителей, родители друзей, сверстников и т.п.</a:t>
          </a:r>
          <a:endParaRPr lang="ru-RU" sz="1130" kern="1200" baseline="0" dirty="0">
            <a:solidFill>
              <a:schemeClr val="tx1">
                <a:lumMod val="95000"/>
                <a:lumOff val="5000"/>
              </a:schemeClr>
            </a:solidFill>
            <a:latin typeface="Tahoma" pitchFamily="34" charset="0"/>
          </a:endParaRPr>
        </a:p>
      </dsp:txBody>
      <dsp:txXfrm>
        <a:off x="4871925" y="3341151"/>
        <a:ext cx="1271874" cy="758168"/>
      </dsp:txXfrm>
    </dsp:sp>
    <dsp:sp modelId="{5CD26426-4E99-4DCC-B96D-EB520EDD88A1}">
      <dsp:nvSpPr>
        <dsp:cNvPr id="0" name=""/>
        <dsp:cNvSpPr/>
      </dsp:nvSpPr>
      <dsp:spPr>
        <a:xfrm>
          <a:off x="1656186" y="3184128"/>
          <a:ext cx="1728755" cy="1015246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Друзья, одноклассники, ровесники.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 dirty="0"/>
        </a:p>
      </dsp:txBody>
      <dsp:txXfrm>
        <a:off x="1909356" y="3332807"/>
        <a:ext cx="1222415" cy="717888"/>
      </dsp:txXfrm>
    </dsp:sp>
    <dsp:sp modelId="{73E483BB-9F08-49F8-93A6-95E4F4C56B84}">
      <dsp:nvSpPr>
        <dsp:cNvPr id="0" name=""/>
        <dsp:cNvSpPr/>
      </dsp:nvSpPr>
      <dsp:spPr>
        <a:xfrm>
          <a:off x="1326214" y="1274914"/>
          <a:ext cx="1730984" cy="1490501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Телевидение, компьютер, телефон,  другие средства массовой информации.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1579711" y="1493193"/>
        <a:ext cx="1223990" cy="1053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95ECA-ED7E-4105-92DA-F972324EA824}" type="datetimeFigureOut">
              <a:rPr lang="ru-RU"/>
              <a:pPr>
                <a:defRPr/>
              </a:pPr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E552C-1448-49E9-A8D4-031308F2F6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26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7716E-2BF4-4E14-AB7E-6843DB6C421C}" type="datetimeFigureOut">
              <a:rPr lang="ru-RU"/>
              <a:pPr>
                <a:defRPr/>
              </a:pPr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487D5-C7DF-4A71-8DE0-51B57DABF8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948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4700A-2891-437D-B03F-4BB9C5378DB8}" type="datetimeFigureOut">
              <a:rPr lang="ru-RU"/>
              <a:pPr>
                <a:defRPr/>
              </a:pPr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F323E-4FDA-4118-A7FE-34D6261CB5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62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BD3CF-1B92-4899-BCC8-30B29793283F}" type="datetimeFigureOut">
              <a:rPr lang="ru-RU"/>
              <a:pPr>
                <a:defRPr/>
              </a:pPr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CBB68-4213-463B-A46F-F2D5DCD9FD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124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F4736-8D02-4D93-8AFB-58A57DF49593}" type="datetimeFigureOut">
              <a:rPr lang="ru-RU"/>
              <a:pPr>
                <a:defRPr/>
              </a:pPr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18372-9EA3-4332-B7E2-07F4C54F05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983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E95C1-04DE-4367-9C45-DC96BF05B04F}" type="datetimeFigureOut">
              <a:rPr lang="ru-RU"/>
              <a:pPr>
                <a:defRPr/>
              </a:pPr>
              <a:t>27.08.2013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B1FB6-8FD6-4016-963E-BC8F6266E4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19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279C9-6057-423E-8F9C-9313C18140A7}" type="datetimeFigureOut">
              <a:rPr lang="ru-RU"/>
              <a:pPr>
                <a:defRPr/>
              </a:pPr>
              <a:t>27.08.2013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FFEB7-11CC-45BD-8B4D-7A99731C41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970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57D90-341A-43B6-81E9-6904F18738A6}" type="datetimeFigureOut">
              <a:rPr lang="ru-RU"/>
              <a:pPr>
                <a:defRPr/>
              </a:pPr>
              <a:t>27.08.2013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3386C-619F-4BA9-8D58-7AC85F9286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72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C3A54-C218-4D97-8F65-108CBEBD77AA}" type="datetimeFigureOut">
              <a:rPr lang="ru-RU"/>
              <a:pPr>
                <a:defRPr/>
              </a:pPr>
              <a:t>27.08.2013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ECFBC-41F4-419C-8BB0-84BDEE3531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77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B382F-043B-488E-B60B-9998CF91DBEB}" type="datetimeFigureOut">
              <a:rPr lang="ru-RU"/>
              <a:pPr>
                <a:defRPr/>
              </a:pPr>
              <a:t>27.08.2013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9FBB3-5E50-43AE-92E4-ACBAFC7CB0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04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CD4FC-6F79-4FE9-AA49-12C2EE131340}" type="datetimeFigureOut">
              <a:rPr lang="ru-RU"/>
              <a:pPr>
                <a:defRPr/>
              </a:pPr>
              <a:t>27.08.2013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FACA6-92F4-4066-BB0D-1FF0CA1236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944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chemeClr val="accent1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3D955A-E18B-409A-B13D-607C9F0EF61E}" type="datetimeFigureOut">
              <a:rPr lang="ru-RU"/>
              <a:pPr>
                <a:defRPr/>
              </a:pPr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756DBE3-CAC2-4839-BE67-2D57CCEF41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img_url=http://img-fotki.yandex.ru/get/5906/39663434.cb/0_6ea81_7109e263_L.jpg&amp;p=1&amp;text=%D0%BB%D0%B5%D0%BE%D0%BF%D0%BE%D0%BB%D1%8C%D0%B4&amp;noreask=1&amp;pos=33&amp;lr=213&amp;rpt=simage&amp;nojs=1" TargetMode="Externa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041046974"/>
              </p:ext>
            </p:extLst>
          </p:nvPr>
        </p:nvGraphicFramePr>
        <p:xfrm>
          <a:off x="467544" y="1397000"/>
          <a:ext cx="8208912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55576" y="332656"/>
            <a:ext cx="7368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Круг  общения  ребёнка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548680"/>
            <a:ext cx="5544616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all" spc="0" dirty="0" smtClean="0">
                <a:ln w="0">
                  <a:solidFill>
                    <a:srgbClr val="7030A0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РЕБЯТА, </a:t>
            </a:r>
          </a:p>
          <a:p>
            <a:pPr algn="ctr"/>
            <a:r>
              <a:rPr lang="ru-RU" sz="8000" b="1" cap="all" dirty="0" smtClean="0">
                <a:ln w="0">
                  <a:solidFill>
                    <a:srgbClr val="7030A0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ДАВАЙТЕ  ЖИТЬ </a:t>
            </a:r>
          </a:p>
          <a:p>
            <a:pPr algn="ctr"/>
            <a:r>
              <a:rPr lang="ru-RU" sz="8000" b="1" cap="all" dirty="0" smtClean="0">
                <a:ln w="0">
                  <a:solidFill>
                    <a:srgbClr val="7030A0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ДРУЖНО!!!</a:t>
            </a:r>
            <a:endParaRPr lang="ru-RU" sz="8000" b="1" cap="all" spc="0" dirty="0">
              <a:ln w="0">
                <a:solidFill>
                  <a:srgbClr val="7030A0"/>
                </a:solidFill>
              </a:ln>
              <a:solidFill>
                <a:schemeClr val="accent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Рисунок 4" descr="http://im6-tub-ru.yandex.net/i?id=429948113-36-72&amp;n=21">
            <a:hlinkClick r:id="rId2" tgtFrame="_blank"/>
          </p:cNvPr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284984"/>
            <a:ext cx="2203435" cy="3312368"/>
          </a:xfrm>
          <a:prstGeom prst="rect">
            <a:avLst/>
          </a:prstGeom>
          <a:gradFill>
            <a:gsLst>
              <a:gs pos="34000">
                <a:schemeClr val="bg1">
                  <a:lumMod val="65000"/>
                  <a:alpha val="58000"/>
                </a:schemeClr>
              </a:gs>
              <a:gs pos="6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479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88640"/>
            <a:ext cx="7196336" cy="720080"/>
          </a:xfrm>
        </p:spPr>
        <p:txBody>
          <a:bodyPr/>
          <a:lstStyle/>
          <a:p>
            <a:r>
              <a:rPr lang="ru-RU" b="1" dirty="0" smtClean="0">
                <a:ln cmpd="dbl">
                  <a:solidFill>
                    <a:srgbClr val="CC0099">
                      <a:alpha val="73000"/>
                    </a:srgbClr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О Б Щ Е Н И Е</a:t>
            </a:r>
            <a:endParaRPr lang="ru-RU" b="1" dirty="0">
              <a:ln cmpd="dbl">
                <a:solidFill>
                  <a:srgbClr val="CC0099">
                    <a:alpha val="73000"/>
                  </a:srgbClr>
                </a:solidFill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980728"/>
            <a:ext cx="8461448" cy="5544616"/>
          </a:xfrm>
        </p:spPr>
        <p:txBody>
          <a:bodyPr anchor="ctr" anchorCtr="0"/>
          <a:lstStyle/>
          <a:p>
            <a:pPr marL="457200" indent="-457200">
              <a:buFont typeface="Wingdings" pitchFamily="2" charset="2"/>
              <a:buChar char="v"/>
            </a:pPr>
            <a:r>
              <a:rPr lang="ru-RU" i="1" dirty="0" smtClean="0">
                <a:solidFill>
                  <a:srgbClr val="FC0416"/>
                </a:solidFill>
                <a:latin typeface="Tahoma" pitchFamily="34" charset="0"/>
              </a:rPr>
              <a:t>Специфическая форма взаимодействия человека с другими людьми;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i="1" dirty="0" smtClean="0">
                <a:solidFill>
                  <a:srgbClr val="FC0416"/>
                </a:solidFill>
                <a:latin typeface="Tahoma" pitchFamily="34" charset="0"/>
              </a:rPr>
              <a:t>Взаимное влияние друг на друга;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i="1" dirty="0" smtClean="0">
                <a:solidFill>
                  <a:srgbClr val="FC0416"/>
                </a:solidFill>
                <a:latin typeface="Tahoma" pitchFamily="34" charset="0"/>
              </a:rPr>
              <a:t>Обмен информацией;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i="1" dirty="0" smtClean="0">
                <a:solidFill>
                  <a:srgbClr val="FC0416"/>
                </a:solidFill>
                <a:latin typeface="Tahoma" pitchFamily="34" charset="0"/>
              </a:rPr>
              <a:t>Формирование отношений между людьми;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i="1" dirty="0" smtClean="0">
                <a:solidFill>
                  <a:srgbClr val="FC0416"/>
                </a:solidFill>
                <a:latin typeface="Tahoma" pitchFamily="34" charset="0"/>
              </a:rPr>
              <a:t>Взаимное переживание и понимание друг друга;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3600" b="1" i="1" dirty="0" smtClean="0">
                <a:solidFill>
                  <a:srgbClr val="FC0416"/>
                </a:solidFill>
                <a:effectLst>
                  <a:glow rad="127000">
                    <a:srgbClr val="00B050"/>
                  </a:glow>
                </a:effectLst>
                <a:latin typeface="Tahoma" pitchFamily="34" charset="0"/>
              </a:rPr>
              <a:t>Формирование образа внутреннего «Я».</a:t>
            </a:r>
            <a:endParaRPr lang="ru-RU" sz="3600" b="1" i="1" dirty="0">
              <a:solidFill>
                <a:srgbClr val="FC0416"/>
              </a:solidFill>
              <a:effectLst>
                <a:glow rad="127000">
                  <a:srgbClr val="00B050"/>
                </a:glo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224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332656"/>
            <a:ext cx="41873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 Б Щ Е Н И 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556792"/>
            <a:ext cx="37625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вербальное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55271" y="1556792"/>
            <a:ext cx="44887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невербальное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5136" y="2708920"/>
            <a:ext cx="197201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4C29DF"/>
                </a:solidFill>
                <a:effectLst>
                  <a:innerShdw blurRad="114300">
                    <a:prstClr val="black"/>
                  </a:innerShdw>
                </a:effectLst>
              </a:rPr>
              <a:t>Речь</a:t>
            </a:r>
          </a:p>
          <a:p>
            <a:pPr algn="ctr"/>
            <a:r>
              <a:rPr lang="ru-RU" sz="5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4C29DF"/>
                </a:solidFill>
                <a:effectLst>
                  <a:innerShdw blurRad="114300">
                    <a:prstClr val="black"/>
                  </a:innerShdw>
                </a:effectLst>
              </a:rPr>
              <a:t>Язык</a:t>
            </a:r>
          </a:p>
          <a:p>
            <a:pPr algn="ctr"/>
            <a:r>
              <a:rPr lang="ru-RU" sz="5400" b="1" cap="none" spc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4C29DF"/>
                </a:solidFill>
                <a:effectLst>
                  <a:innerShdw blurRad="114300">
                    <a:prstClr val="black"/>
                  </a:innerShdw>
                </a:effectLst>
              </a:rPr>
              <a:t>Слова</a:t>
            </a:r>
            <a:endParaRPr lang="ru-RU" sz="5400" b="1" cap="none" spc="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4C29DF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16016" y="2348880"/>
            <a:ext cx="3528392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4C29DF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Жесты</a:t>
            </a:r>
          </a:p>
          <a:p>
            <a:pPr algn="ctr"/>
            <a:r>
              <a:rPr lang="ru-RU" sz="5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4C29DF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Мимика</a:t>
            </a:r>
          </a:p>
          <a:p>
            <a:pPr algn="ctr"/>
            <a:r>
              <a:rPr lang="ru-RU" sz="5400" b="1" cap="none" spc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4C29DF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Движения</a:t>
            </a:r>
          </a:p>
          <a:p>
            <a:pPr algn="ctr"/>
            <a:r>
              <a:rPr lang="ru-RU" sz="5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4C29DF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Позы</a:t>
            </a:r>
          </a:p>
          <a:p>
            <a:pPr algn="ctr"/>
            <a:r>
              <a:rPr lang="ru-RU" sz="5400" b="1" cap="none" spc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4C29DF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Глаза</a:t>
            </a:r>
            <a:endParaRPr lang="ru-RU" sz="5400" b="1" cap="none" spc="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4C29DF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44">
        <p:split orient="vert"/>
      </p:transition>
    </mc:Choice>
    <mc:Fallback xmlns="">
      <p:transition spd="slow" advTm="1344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xtLst/>
        </p:spPr>
        <p:txBody>
          <a:bodyPr rtlCol="0"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2823"/>
            <a:ext cx="7859216" cy="3028305"/>
          </a:xfrm>
          <a:extLst/>
        </p:spPr>
        <p:txBody>
          <a:bodyPr rtlCol="0" anchor="ctr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3900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      </a:t>
            </a:r>
            <a:endParaRPr lang="ru-RU" sz="101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</a:t>
            </a: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                    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48106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 smtClean="0">
                <a:ln w="18000">
                  <a:solidFill>
                    <a:srgbClr val="EA157A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00BC55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ФУНКЦИИ</a:t>
            </a:r>
            <a:r>
              <a:rPr lang="ru-RU" sz="5400" b="1" dirty="0" smtClean="0">
                <a:ln w="18000">
                  <a:solidFill>
                    <a:srgbClr val="EA157A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00BC55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 </a:t>
            </a:r>
            <a:r>
              <a:rPr lang="ru-RU" sz="5400" b="1" dirty="0" smtClean="0">
                <a:ln w="18000">
                  <a:solidFill>
                    <a:srgbClr val="EA157A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00BC55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ОБЩЕНИЯ:</a:t>
            </a:r>
            <a:endParaRPr lang="ru-RU" sz="5400" b="1" dirty="0" smtClean="0">
              <a:ln w="18000">
                <a:solidFill>
                  <a:srgbClr val="EA157A">
                    <a:satMod val="140000"/>
                  </a:srgbClr>
                </a:solidFill>
                <a:prstDash val="solid"/>
                <a:miter lim="800000"/>
              </a:ln>
              <a:solidFill>
                <a:srgbClr val="00BC55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8000">
                <a:solidFill>
                  <a:srgbClr val="EA157A">
                    <a:satMod val="140000"/>
                  </a:srgbClr>
                </a:solidFill>
                <a:prstDash val="solid"/>
                <a:miter lim="800000"/>
              </a:ln>
              <a:solidFill>
                <a:srgbClr val="00BC55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4514" y="1340767"/>
            <a:ext cx="829586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857250" indent="-857250" algn="ctr">
              <a:buFont typeface="Wingdings" pitchFamily="2" charset="2"/>
              <a:buChar char="§"/>
            </a:pPr>
            <a:r>
              <a:rPr lang="ru-RU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КОММУНИКАТИВНАЯ</a:t>
            </a:r>
            <a:endParaRPr lang="ru-RU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2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90693" y="2967335"/>
            <a:ext cx="676262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857250" indent="-857250" algn="ctr">
              <a:buFont typeface="Wingdings" pitchFamily="2" charset="2"/>
              <a:buChar char="§"/>
            </a:pPr>
            <a:r>
              <a:rPr lang="ru-RU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ИНТЕРАКТИВНАЯ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2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19371" y="4437112"/>
            <a:ext cx="610526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857250" indent="-857250" algn="ctr">
              <a:buFont typeface="Wingdings" pitchFamily="2" charset="2"/>
              <a:buChar char="§"/>
            </a:pPr>
            <a:r>
              <a:rPr lang="ru-RU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АФФЕКТИВНАЯ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2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accent2">
                      <a:lumMod val="75000"/>
                      <a:alpha val="73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Коммуникативная функция общения</a:t>
            </a:r>
            <a:endParaRPr lang="ru-RU" b="1" dirty="0">
              <a:ln>
                <a:solidFill>
                  <a:schemeClr val="accent2">
                    <a:lumMod val="75000"/>
                    <a:alpha val="73000"/>
                  </a:schemeClr>
                </a:solidFill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i="1" dirty="0" smtClean="0">
                <a:solidFill>
                  <a:srgbClr val="7030A0"/>
                </a:solidFill>
                <a:latin typeface="Tahoma" pitchFamily="34" charset="0"/>
              </a:rPr>
              <a:t>Общение ради получения или обмена информацией. Процесс осмысления информации.</a:t>
            </a:r>
          </a:p>
          <a:p>
            <a:r>
              <a:rPr lang="ru-RU" sz="3600" dirty="0" smtClean="0">
                <a:solidFill>
                  <a:srgbClr val="7030A0"/>
                </a:solidFill>
                <a:latin typeface="Calibri" pitchFamily="34" charset="0"/>
              </a:rPr>
              <a:t>Мы говорим, потому что хотим чем-то поделиться  с окружением, что-то узнать, обменяться имеющимися у каждого участника разговора сведениями, понять друг друга.</a:t>
            </a:r>
            <a:endParaRPr lang="ru-RU" sz="3600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795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chemeClr val="accent2">
                      <a:lumMod val="75000"/>
                      <a:alpha val="73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Интерактивная функция общения</a:t>
            </a:r>
            <a:endParaRPr lang="ru-RU" dirty="0">
              <a:ln>
                <a:solidFill>
                  <a:schemeClr val="accent2">
                    <a:lumMod val="75000"/>
                    <a:alpha val="73000"/>
                  </a:schemeClr>
                </a:solidFill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/>
          <a:lstStyle/>
          <a:p>
            <a:r>
              <a:rPr lang="ru-RU" sz="3600" b="1" i="1" dirty="0" smtClean="0">
                <a:solidFill>
                  <a:srgbClr val="6530A0"/>
                </a:solidFill>
                <a:latin typeface="Tahoma" pitchFamily="34" charset="0"/>
              </a:rPr>
              <a:t>Общение как  обмен действиями.</a:t>
            </a:r>
          </a:p>
          <a:p>
            <a:r>
              <a:rPr lang="ru-RU" sz="3000" dirty="0" smtClean="0">
                <a:solidFill>
                  <a:srgbClr val="6530A0"/>
                </a:solidFill>
                <a:latin typeface="Tahoma" pitchFamily="34" charset="0"/>
              </a:rPr>
              <a:t>Процесс установления взаимодействия между общающимися индивидами (организация совместной деятельности): люди устанавливают контакт, обмениваются информацией, чтобы строить совместную деятельность, сотрудничество.</a:t>
            </a:r>
            <a:endParaRPr lang="ru-RU" sz="3000" dirty="0">
              <a:solidFill>
                <a:srgbClr val="6530A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641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chemeClr val="accent2">
                      <a:lumMod val="75000"/>
                      <a:alpha val="73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Аффективная (перцептивная) </a:t>
            </a:r>
            <a:r>
              <a:rPr lang="ru-RU" dirty="0" smtClean="0">
                <a:ln>
                  <a:solidFill>
                    <a:schemeClr val="accent2">
                      <a:lumMod val="75000"/>
                      <a:alpha val="73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функция общения</a:t>
            </a:r>
            <a:endParaRPr lang="ru-RU" dirty="0">
              <a:ln>
                <a:solidFill>
                  <a:schemeClr val="accent2">
                    <a:lumMod val="75000"/>
                    <a:alpha val="73000"/>
                  </a:schemeClr>
                </a:solidFill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z="3710" b="1" i="1" dirty="0" smtClean="0">
                <a:solidFill>
                  <a:srgbClr val="6530A0"/>
                </a:solidFill>
                <a:latin typeface="Tahoma" pitchFamily="34" charset="0"/>
              </a:rPr>
              <a:t>Общение как процесс восприятия и познания друг друга, установления взаимопонимания между общающимися. </a:t>
            </a:r>
          </a:p>
          <a:p>
            <a:r>
              <a:rPr lang="ru-RU" sz="3400" dirty="0" smtClean="0">
                <a:solidFill>
                  <a:srgbClr val="6530A0"/>
                </a:solidFill>
                <a:latin typeface="Tahoma" pitchFamily="34" charset="0"/>
              </a:rPr>
              <a:t>Установление эмоционального контакта, сопровождение общения проявлениями чувств и эмоций. </a:t>
            </a:r>
            <a:endParaRPr lang="ru-RU" sz="3400" dirty="0">
              <a:solidFill>
                <a:srgbClr val="6530A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056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5183" y="116632"/>
            <a:ext cx="625363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24500" cmpd="dbl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CC0099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ВИДЫ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  </a:t>
            </a:r>
            <a:r>
              <a:rPr lang="ru-RU" sz="5400" b="1" cap="none" spc="0" dirty="0" smtClean="0">
                <a:ln w="24500" cmpd="dbl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CC0099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ОБЩЕНИЯ</a:t>
            </a:r>
            <a:endParaRPr lang="ru-RU" sz="5400" b="1" cap="none" spc="0" dirty="0">
              <a:ln w="24500" cmpd="dbl">
                <a:solidFill>
                  <a:schemeClr val="bg2">
                    <a:lumMod val="50000"/>
                  </a:schemeClr>
                </a:solidFill>
                <a:prstDash val="solid"/>
                <a:miter lim="800000"/>
              </a:ln>
              <a:solidFill>
                <a:srgbClr val="CC0099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14532" y="1268760"/>
            <a:ext cx="58097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ПОЛОЖИТЕЛЬНОЕ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2132856"/>
            <a:ext cx="7776864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Поддержка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Похвала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Поглаживание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Сочувствие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Мотивация к действию</a:t>
            </a:r>
            <a:endParaRPr lang="ru-RU" sz="5400" b="1" cap="none" spc="0" dirty="0">
              <a:ln w="17780" cmpd="sng">
                <a:solidFill>
                  <a:srgbClr val="00B050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39664"/>
            <a:ext cx="6912768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ВИДЫ 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ОБЩЕНИЯ</a:t>
            </a: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75821" y="1484784"/>
            <a:ext cx="594220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7780" cmpd="sng">
                  <a:solidFill>
                    <a:srgbClr val="00B05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ОТРИЦАТЕЛЬНОЕ</a:t>
            </a:r>
            <a:endParaRPr lang="ru-RU" sz="6000" b="1" cap="none" spc="0" dirty="0">
              <a:ln w="17780" cmpd="sng">
                <a:solidFill>
                  <a:srgbClr val="00B050"/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516241"/>
            <a:ext cx="8244276" cy="46166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7780" cmpd="sng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ОСКОРБЛЕНИЯ</a:t>
            </a:r>
          </a:p>
          <a:p>
            <a:pPr algn="ctr"/>
            <a:r>
              <a:rPr lang="ru-RU" sz="4800" b="1" dirty="0" smtClean="0">
                <a:ln w="17780" cmpd="sng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УНИЖЕНИЯ</a:t>
            </a:r>
          </a:p>
          <a:p>
            <a:pPr algn="ctr"/>
            <a:r>
              <a:rPr lang="ru-RU" sz="4800" b="1" cap="none" spc="0" dirty="0" smtClean="0">
                <a:ln w="17780" cmpd="sng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УКОРЫ, УКОЛЫ</a:t>
            </a:r>
          </a:p>
          <a:p>
            <a:pPr algn="ctr"/>
            <a:r>
              <a:rPr lang="ru-RU" sz="4800" b="1" dirty="0" smtClean="0">
                <a:ln w="17780" cmpd="sng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ЗЛОБА, АГРЕССИЯ</a:t>
            </a:r>
          </a:p>
          <a:p>
            <a:pPr algn="ctr"/>
            <a:r>
              <a:rPr lang="ru-RU" sz="4800" b="1" cap="none" spc="0" dirty="0" smtClean="0">
                <a:ln w="17780" cmpd="sng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НЕЖЕЛАНИЕ  ДЕЙСТВОВАТЬ</a:t>
            </a:r>
          </a:p>
          <a:p>
            <a:pPr algn="ctr"/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671</TotalTime>
  <Words>253</Words>
  <Application>Microsoft Office PowerPoint</Application>
  <PresentationFormat>Экран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О Б Щ Е Н И Е</vt:lpstr>
      <vt:lpstr>Презентация PowerPoint</vt:lpstr>
      <vt:lpstr> </vt:lpstr>
      <vt:lpstr>Коммуникативная функция общения</vt:lpstr>
      <vt:lpstr>Интерактивная функция общения</vt:lpstr>
      <vt:lpstr>Аффективная (перцептивная) функция общения</vt:lpstr>
      <vt:lpstr>Презентация PowerPoint</vt:lpstr>
      <vt:lpstr>Презентация PowerPoint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Шурик</dc:creator>
  <cp:lastModifiedBy>Шурик</cp:lastModifiedBy>
  <cp:revision>119</cp:revision>
  <dcterms:created xsi:type="dcterms:W3CDTF">2012-10-12T14:32:58Z</dcterms:created>
  <dcterms:modified xsi:type="dcterms:W3CDTF">2013-08-27T11:40:10Z</dcterms:modified>
</cp:coreProperties>
</file>