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2" autoAdjust="0"/>
    <p:restoredTop sz="94660"/>
  </p:normalViewPr>
  <p:slideViewPr>
    <p:cSldViewPr>
      <p:cViewPr varScale="1">
        <p:scale>
          <a:sx n="50" d="100"/>
          <a:sy n="50" d="100"/>
        </p:scale>
        <p:origin x="-115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453AC-F57F-4933-A60D-ED1D60EB6B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016DA92-3822-43E5-9285-85D72241E9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Личностные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УУД</a:t>
          </a:r>
        </a:p>
      </dgm:t>
    </dgm:pt>
    <dgm:pt modelId="{5EADDDFC-90C9-49F3-81BA-81E702F67D6F}" type="parTrans" cxnId="{9BA83082-32FE-475E-B630-67A9A56EB788}">
      <dgm:prSet/>
      <dgm:spPr/>
      <dgm:t>
        <a:bodyPr/>
        <a:lstStyle/>
        <a:p>
          <a:endParaRPr lang="ru-RU"/>
        </a:p>
      </dgm:t>
    </dgm:pt>
    <dgm:pt modelId="{12B58307-5A90-40D6-8DEB-C732EA660EBC}" type="sibTrans" cxnId="{9BA83082-32FE-475E-B630-67A9A56EB788}">
      <dgm:prSet/>
      <dgm:spPr/>
      <dgm:t>
        <a:bodyPr/>
        <a:lstStyle/>
        <a:p>
          <a:endParaRPr lang="ru-RU"/>
        </a:p>
      </dgm:t>
    </dgm:pt>
    <dgm:pt modelId="{8CF84E3D-5D69-4713-8DDC-6ABB89B1A1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Смысло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образование</a:t>
          </a:r>
        </a:p>
      </dgm:t>
    </dgm:pt>
    <dgm:pt modelId="{76C02DB3-0568-44EC-A9F3-554060CF1BD9}" type="parTrans" cxnId="{974E8CB4-CA32-4009-BEF3-1E4433261AAE}">
      <dgm:prSet/>
      <dgm:spPr/>
      <dgm:t>
        <a:bodyPr/>
        <a:lstStyle/>
        <a:p>
          <a:endParaRPr lang="ru-RU"/>
        </a:p>
      </dgm:t>
    </dgm:pt>
    <dgm:pt modelId="{60DBEB22-13F6-4BA1-AFB9-DEC367B58467}" type="sibTrans" cxnId="{974E8CB4-CA32-4009-BEF3-1E4433261AAE}">
      <dgm:prSet/>
      <dgm:spPr/>
      <dgm:t>
        <a:bodyPr/>
        <a:lstStyle/>
        <a:p>
          <a:endParaRPr lang="ru-RU"/>
        </a:p>
      </dgm:t>
    </dgm:pt>
    <dgm:pt modelId="{7EC749C7-4A92-43F7-8A3D-B54F403C36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Нравственно-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этическое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оценивание</a:t>
          </a:r>
        </a:p>
      </dgm:t>
    </dgm:pt>
    <dgm:pt modelId="{51D0208C-D8D4-47EA-9EAE-56CC679DF5A0}" type="parTrans" cxnId="{180DD0D1-D83F-4180-83F3-CCA0A1885E1D}">
      <dgm:prSet/>
      <dgm:spPr/>
      <dgm:t>
        <a:bodyPr/>
        <a:lstStyle/>
        <a:p>
          <a:endParaRPr lang="ru-RU"/>
        </a:p>
      </dgm:t>
    </dgm:pt>
    <dgm:pt modelId="{AC9E5FA0-12E8-4D43-9687-9CC217D76866}" type="sibTrans" cxnId="{180DD0D1-D83F-4180-83F3-CCA0A1885E1D}">
      <dgm:prSet/>
      <dgm:spPr/>
      <dgm:t>
        <a:bodyPr/>
        <a:lstStyle/>
        <a:p>
          <a:endParaRPr lang="ru-RU"/>
        </a:p>
      </dgm:t>
    </dgm:pt>
    <dgm:pt modelId="{C19036A4-9834-4DCC-835C-68F2EA000F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Самопознание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и само-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определение</a:t>
          </a:r>
        </a:p>
      </dgm:t>
    </dgm:pt>
    <dgm:pt modelId="{AB123115-2E8A-4E20-BF92-54351E48E310}" type="parTrans" cxnId="{953373BA-C112-4367-9D7C-7FDABCBC79F9}">
      <dgm:prSet/>
      <dgm:spPr/>
      <dgm:t>
        <a:bodyPr/>
        <a:lstStyle/>
        <a:p>
          <a:endParaRPr lang="ru-RU"/>
        </a:p>
      </dgm:t>
    </dgm:pt>
    <dgm:pt modelId="{8AB84777-C2E8-411B-9CCE-CD9AF3FB46BA}" type="sibTrans" cxnId="{953373BA-C112-4367-9D7C-7FDABCBC79F9}">
      <dgm:prSet/>
      <dgm:spPr/>
      <dgm:t>
        <a:bodyPr/>
        <a:lstStyle/>
        <a:p>
          <a:endParaRPr lang="ru-RU"/>
        </a:p>
      </dgm:t>
    </dgm:pt>
    <dgm:pt modelId="{334E47FD-613A-4E9E-83F2-13E03A72A8AC}" type="pres">
      <dgm:prSet presAssocID="{14C453AC-F57F-4933-A60D-ED1D60EB6B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19D664-CD11-42B2-9F8C-0205F4A43544}" type="pres">
      <dgm:prSet presAssocID="{8016DA92-3822-43E5-9285-85D72241E9F8}" presName="hierRoot1" presStyleCnt="0">
        <dgm:presLayoutVars>
          <dgm:hierBranch/>
        </dgm:presLayoutVars>
      </dgm:prSet>
      <dgm:spPr/>
    </dgm:pt>
    <dgm:pt modelId="{448ECCB6-3302-476C-9C46-0BC3AA396A64}" type="pres">
      <dgm:prSet presAssocID="{8016DA92-3822-43E5-9285-85D72241E9F8}" presName="rootComposite1" presStyleCnt="0"/>
      <dgm:spPr/>
    </dgm:pt>
    <dgm:pt modelId="{D03D4721-552D-4450-8402-8BCF668BAD2C}" type="pres">
      <dgm:prSet presAssocID="{8016DA92-3822-43E5-9285-85D72241E9F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9689D8-AFEC-443B-95B3-9946D8DA4101}" type="pres">
      <dgm:prSet presAssocID="{8016DA92-3822-43E5-9285-85D72241E9F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78AC073-5A55-4F3A-B77C-3A02DE537A9F}" type="pres">
      <dgm:prSet presAssocID="{8016DA92-3822-43E5-9285-85D72241E9F8}" presName="hierChild2" presStyleCnt="0"/>
      <dgm:spPr/>
    </dgm:pt>
    <dgm:pt modelId="{6E0769B6-D334-415C-AB44-AEA9C9AABF95}" type="pres">
      <dgm:prSet presAssocID="{76C02DB3-0568-44EC-A9F3-554060CF1BD9}" presName="Name35" presStyleLbl="parChTrans1D2" presStyleIdx="0" presStyleCnt="3"/>
      <dgm:spPr/>
      <dgm:t>
        <a:bodyPr/>
        <a:lstStyle/>
        <a:p>
          <a:endParaRPr lang="ru-RU"/>
        </a:p>
      </dgm:t>
    </dgm:pt>
    <dgm:pt modelId="{438DED4E-AFAC-4848-9480-C31F1B754720}" type="pres">
      <dgm:prSet presAssocID="{8CF84E3D-5D69-4713-8DDC-6ABB89B1A1E9}" presName="hierRoot2" presStyleCnt="0">
        <dgm:presLayoutVars>
          <dgm:hierBranch/>
        </dgm:presLayoutVars>
      </dgm:prSet>
      <dgm:spPr/>
    </dgm:pt>
    <dgm:pt modelId="{143CF1DC-90C1-442F-94EB-BF55DF04CD31}" type="pres">
      <dgm:prSet presAssocID="{8CF84E3D-5D69-4713-8DDC-6ABB89B1A1E9}" presName="rootComposite" presStyleCnt="0"/>
      <dgm:spPr/>
    </dgm:pt>
    <dgm:pt modelId="{6207D3BC-E1DC-4853-B097-B1FAD52429D1}" type="pres">
      <dgm:prSet presAssocID="{8CF84E3D-5D69-4713-8DDC-6ABB89B1A1E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0B2069-FA7F-4314-85D0-A5C51347659B}" type="pres">
      <dgm:prSet presAssocID="{8CF84E3D-5D69-4713-8DDC-6ABB89B1A1E9}" presName="rootConnector" presStyleLbl="node2" presStyleIdx="0" presStyleCnt="3"/>
      <dgm:spPr/>
      <dgm:t>
        <a:bodyPr/>
        <a:lstStyle/>
        <a:p>
          <a:endParaRPr lang="ru-RU"/>
        </a:p>
      </dgm:t>
    </dgm:pt>
    <dgm:pt modelId="{DBA6ED0E-DF4C-4064-9FD5-3AE107DAF33E}" type="pres">
      <dgm:prSet presAssocID="{8CF84E3D-5D69-4713-8DDC-6ABB89B1A1E9}" presName="hierChild4" presStyleCnt="0"/>
      <dgm:spPr/>
    </dgm:pt>
    <dgm:pt modelId="{A71DFAFF-D72A-4FB8-AA64-C0A5F827C6BB}" type="pres">
      <dgm:prSet presAssocID="{8CF84E3D-5D69-4713-8DDC-6ABB89B1A1E9}" presName="hierChild5" presStyleCnt="0"/>
      <dgm:spPr/>
    </dgm:pt>
    <dgm:pt modelId="{750DBAB7-DFFF-410D-A845-B6F7F78317DF}" type="pres">
      <dgm:prSet presAssocID="{51D0208C-D8D4-47EA-9EAE-56CC679DF5A0}" presName="Name35" presStyleLbl="parChTrans1D2" presStyleIdx="1" presStyleCnt="3"/>
      <dgm:spPr/>
      <dgm:t>
        <a:bodyPr/>
        <a:lstStyle/>
        <a:p>
          <a:endParaRPr lang="ru-RU"/>
        </a:p>
      </dgm:t>
    </dgm:pt>
    <dgm:pt modelId="{870A1FBD-7E42-4421-B015-DDE6D615C69E}" type="pres">
      <dgm:prSet presAssocID="{7EC749C7-4A92-43F7-8A3D-B54F403C3669}" presName="hierRoot2" presStyleCnt="0">
        <dgm:presLayoutVars>
          <dgm:hierBranch/>
        </dgm:presLayoutVars>
      </dgm:prSet>
      <dgm:spPr/>
    </dgm:pt>
    <dgm:pt modelId="{790FD531-6760-4D0C-8CFC-27BC07754F01}" type="pres">
      <dgm:prSet presAssocID="{7EC749C7-4A92-43F7-8A3D-B54F403C3669}" presName="rootComposite" presStyleCnt="0"/>
      <dgm:spPr/>
    </dgm:pt>
    <dgm:pt modelId="{7CFCBD0E-0D26-4CD2-859D-ECD13C07FE7A}" type="pres">
      <dgm:prSet presAssocID="{7EC749C7-4A92-43F7-8A3D-B54F403C366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CEB440-394C-48EB-8092-A923BEF48DDE}" type="pres">
      <dgm:prSet presAssocID="{7EC749C7-4A92-43F7-8A3D-B54F403C3669}" presName="rootConnector" presStyleLbl="node2" presStyleIdx="1" presStyleCnt="3"/>
      <dgm:spPr/>
      <dgm:t>
        <a:bodyPr/>
        <a:lstStyle/>
        <a:p>
          <a:endParaRPr lang="ru-RU"/>
        </a:p>
      </dgm:t>
    </dgm:pt>
    <dgm:pt modelId="{C5503977-9651-4329-9ADF-E719C3EF7985}" type="pres">
      <dgm:prSet presAssocID="{7EC749C7-4A92-43F7-8A3D-B54F403C3669}" presName="hierChild4" presStyleCnt="0"/>
      <dgm:spPr/>
    </dgm:pt>
    <dgm:pt modelId="{02A755F3-E853-4DF8-A425-4BFE353AB3AB}" type="pres">
      <dgm:prSet presAssocID="{7EC749C7-4A92-43F7-8A3D-B54F403C3669}" presName="hierChild5" presStyleCnt="0"/>
      <dgm:spPr/>
    </dgm:pt>
    <dgm:pt modelId="{3EEFFF3D-DC9D-4E8C-AEC3-F18DF1E2629B}" type="pres">
      <dgm:prSet presAssocID="{AB123115-2E8A-4E20-BF92-54351E48E310}" presName="Name35" presStyleLbl="parChTrans1D2" presStyleIdx="2" presStyleCnt="3"/>
      <dgm:spPr/>
      <dgm:t>
        <a:bodyPr/>
        <a:lstStyle/>
        <a:p>
          <a:endParaRPr lang="ru-RU"/>
        </a:p>
      </dgm:t>
    </dgm:pt>
    <dgm:pt modelId="{4CF40CDE-1F2B-4EA0-ABC8-DE472774C5F1}" type="pres">
      <dgm:prSet presAssocID="{C19036A4-9834-4DCC-835C-68F2EA000F72}" presName="hierRoot2" presStyleCnt="0">
        <dgm:presLayoutVars>
          <dgm:hierBranch/>
        </dgm:presLayoutVars>
      </dgm:prSet>
      <dgm:spPr/>
    </dgm:pt>
    <dgm:pt modelId="{4B92D957-AD7D-4593-AA76-07C70D7123A7}" type="pres">
      <dgm:prSet presAssocID="{C19036A4-9834-4DCC-835C-68F2EA000F72}" presName="rootComposite" presStyleCnt="0"/>
      <dgm:spPr/>
    </dgm:pt>
    <dgm:pt modelId="{A8441279-7F62-470A-BF6A-FAA459D2A35C}" type="pres">
      <dgm:prSet presAssocID="{C19036A4-9834-4DCC-835C-68F2EA000F7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B698D1-6C12-4C6D-B59E-FB228850F352}" type="pres">
      <dgm:prSet presAssocID="{C19036A4-9834-4DCC-835C-68F2EA000F72}" presName="rootConnector" presStyleLbl="node2" presStyleIdx="2" presStyleCnt="3"/>
      <dgm:spPr/>
      <dgm:t>
        <a:bodyPr/>
        <a:lstStyle/>
        <a:p>
          <a:endParaRPr lang="ru-RU"/>
        </a:p>
      </dgm:t>
    </dgm:pt>
    <dgm:pt modelId="{9B585A05-30E4-483E-BE78-A9EB29319E98}" type="pres">
      <dgm:prSet presAssocID="{C19036A4-9834-4DCC-835C-68F2EA000F72}" presName="hierChild4" presStyleCnt="0"/>
      <dgm:spPr/>
    </dgm:pt>
    <dgm:pt modelId="{79667802-E639-4741-B7D6-0DF83647124E}" type="pres">
      <dgm:prSet presAssocID="{C19036A4-9834-4DCC-835C-68F2EA000F72}" presName="hierChild5" presStyleCnt="0"/>
      <dgm:spPr/>
    </dgm:pt>
    <dgm:pt modelId="{5993199D-9121-4D3E-B516-70660B0168D6}" type="pres">
      <dgm:prSet presAssocID="{8016DA92-3822-43E5-9285-85D72241E9F8}" presName="hierChild3" presStyleCnt="0"/>
      <dgm:spPr/>
    </dgm:pt>
  </dgm:ptLst>
  <dgm:cxnLst>
    <dgm:cxn modelId="{C4490880-C39C-41BD-8CB6-DCE598718BE3}" type="presOf" srcId="{14C453AC-F57F-4933-A60D-ED1D60EB6BD4}" destId="{334E47FD-613A-4E9E-83F2-13E03A72A8AC}" srcOrd="0" destOrd="0" presId="urn:microsoft.com/office/officeart/2005/8/layout/orgChart1"/>
    <dgm:cxn modelId="{C7D00121-EF5D-4194-B93A-625766B9FFCF}" type="presOf" srcId="{7EC749C7-4A92-43F7-8A3D-B54F403C3669}" destId="{7CFCBD0E-0D26-4CD2-859D-ECD13C07FE7A}" srcOrd="0" destOrd="0" presId="urn:microsoft.com/office/officeart/2005/8/layout/orgChart1"/>
    <dgm:cxn modelId="{399204F5-B4B3-4135-A4AA-2F8BF6375450}" type="presOf" srcId="{C19036A4-9834-4DCC-835C-68F2EA000F72}" destId="{A8441279-7F62-470A-BF6A-FAA459D2A35C}" srcOrd="0" destOrd="0" presId="urn:microsoft.com/office/officeart/2005/8/layout/orgChart1"/>
    <dgm:cxn modelId="{8CA03DDA-C4FA-41F7-9E46-8FBA7FD2C4FE}" type="presOf" srcId="{7EC749C7-4A92-43F7-8A3D-B54F403C3669}" destId="{C0CEB440-394C-48EB-8092-A923BEF48DDE}" srcOrd="1" destOrd="0" presId="urn:microsoft.com/office/officeart/2005/8/layout/orgChart1"/>
    <dgm:cxn modelId="{953373BA-C112-4367-9D7C-7FDABCBC79F9}" srcId="{8016DA92-3822-43E5-9285-85D72241E9F8}" destId="{C19036A4-9834-4DCC-835C-68F2EA000F72}" srcOrd="2" destOrd="0" parTransId="{AB123115-2E8A-4E20-BF92-54351E48E310}" sibTransId="{8AB84777-C2E8-411B-9CCE-CD9AF3FB46BA}"/>
    <dgm:cxn modelId="{9BA83082-32FE-475E-B630-67A9A56EB788}" srcId="{14C453AC-F57F-4933-A60D-ED1D60EB6BD4}" destId="{8016DA92-3822-43E5-9285-85D72241E9F8}" srcOrd="0" destOrd="0" parTransId="{5EADDDFC-90C9-49F3-81BA-81E702F67D6F}" sibTransId="{12B58307-5A90-40D6-8DEB-C732EA660EBC}"/>
    <dgm:cxn modelId="{180DD0D1-D83F-4180-83F3-CCA0A1885E1D}" srcId="{8016DA92-3822-43E5-9285-85D72241E9F8}" destId="{7EC749C7-4A92-43F7-8A3D-B54F403C3669}" srcOrd="1" destOrd="0" parTransId="{51D0208C-D8D4-47EA-9EAE-56CC679DF5A0}" sibTransId="{AC9E5FA0-12E8-4D43-9687-9CC217D76866}"/>
    <dgm:cxn modelId="{B43ED0E5-87C5-44D4-96E2-6DB4B30E86D6}" type="presOf" srcId="{51D0208C-D8D4-47EA-9EAE-56CC679DF5A0}" destId="{750DBAB7-DFFF-410D-A845-B6F7F78317DF}" srcOrd="0" destOrd="0" presId="urn:microsoft.com/office/officeart/2005/8/layout/orgChart1"/>
    <dgm:cxn modelId="{4EA48F79-3FC3-4CB5-9122-17E33A2C9DE6}" type="presOf" srcId="{C19036A4-9834-4DCC-835C-68F2EA000F72}" destId="{D5B698D1-6C12-4C6D-B59E-FB228850F352}" srcOrd="1" destOrd="0" presId="urn:microsoft.com/office/officeart/2005/8/layout/orgChart1"/>
    <dgm:cxn modelId="{4BA4A1A2-3DC8-4C26-9497-BF8465D1171A}" type="presOf" srcId="{8CF84E3D-5D69-4713-8DDC-6ABB89B1A1E9}" destId="{6207D3BC-E1DC-4853-B097-B1FAD52429D1}" srcOrd="0" destOrd="0" presId="urn:microsoft.com/office/officeart/2005/8/layout/orgChart1"/>
    <dgm:cxn modelId="{42EBC525-73AA-4DE2-9D1C-776EFA71FE02}" type="presOf" srcId="{AB123115-2E8A-4E20-BF92-54351E48E310}" destId="{3EEFFF3D-DC9D-4E8C-AEC3-F18DF1E2629B}" srcOrd="0" destOrd="0" presId="urn:microsoft.com/office/officeart/2005/8/layout/orgChart1"/>
    <dgm:cxn modelId="{F20FDA61-B09C-46F4-B543-7B43EE007FFF}" type="presOf" srcId="{76C02DB3-0568-44EC-A9F3-554060CF1BD9}" destId="{6E0769B6-D334-415C-AB44-AEA9C9AABF95}" srcOrd="0" destOrd="0" presId="urn:microsoft.com/office/officeart/2005/8/layout/orgChart1"/>
    <dgm:cxn modelId="{C41879E1-472A-49B2-AF4E-AE440ECE2A8B}" type="presOf" srcId="{8CF84E3D-5D69-4713-8DDC-6ABB89B1A1E9}" destId="{C70B2069-FA7F-4314-85D0-A5C51347659B}" srcOrd="1" destOrd="0" presId="urn:microsoft.com/office/officeart/2005/8/layout/orgChart1"/>
    <dgm:cxn modelId="{C892D509-D788-4C08-B9DC-1CFCC042C193}" type="presOf" srcId="{8016DA92-3822-43E5-9285-85D72241E9F8}" destId="{979689D8-AFEC-443B-95B3-9946D8DA4101}" srcOrd="1" destOrd="0" presId="urn:microsoft.com/office/officeart/2005/8/layout/orgChart1"/>
    <dgm:cxn modelId="{CF5F7551-AADC-4B15-8AF2-A3440B875946}" type="presOf" srcId="{8016DA92-3822-43E5-9285-85D72241E9F8}" destId="{D03D4721-552D-4450-8402-8BCF668BAD2C}" srcOrd="0" destOrd="0" presId="urn:microsoft.com/office/officeart/2005/8/layout/orgChart1"/>
    <dgm:cxn modelId="{974E8CB4-CA32-4009-BEF3-1E4433261AAE}" srcId="{8016DA92-3822-43E5-9285-85D72241E9F8}" destId="{8CF84E3D-5D69-4713-8DDC-6ABB89B1A1E9}" srcOrd="0" destOrd="0" parTransId="{76C02DB3-0568-44EC-A9F3-554060CF1BD9}" sibTransId="{60DBEB22-13F6-4BA1-AFB9-DEC367B58467}"/>
    <dgm:cxn modelId="{7EFDE12A-EF1A-4DE7-A9AC-F61D3F72CD41}" type="presParOf" srcId="{334E47FD-613A-4E9E-83F2-13E03A72A8AC}" destId="{9119D664-CD11-42B2-9F8C-0205F4A43544}" srcOrd="0" destOrd="0" presId="urn:microsoft.com/office/officeart/2005/8/layout/orgChart1"/>
    <dgm:cxn modelId="{21748BE4-61BD-4F02-A044-043D483C01E7}" type="presParOf" srcId="{9119D664-CD11-42B2-9F8C-0205F4A43544}" destId="{448ECCB6-3302-476C-9C46-0BC3AA396A64}" srcOrd="0" destOrd="0" presId="urn:microsoft.com/office/officeart/2005/8/layout/orgChart1"/>
    <dgm:cxn modelId="{6048A8B1-16EB-4BA9-8095-E2C09C610855}" type="presParOf" srcId="{448ECCB6-3302-476C-9C46-0BC3AA396A64}" destId="{D03D4721-552D-4450-8402-8BCF668BAD2C}" srcOrd="0" destOrd="0" presId="urn:microsoft.com/office/officeart/2005/8/layout/orgChart1"/>
    <dgm:cxn modelId="{B0547CA8-D494-4EB7-97E2-A637CC6D1638}" type="presParOf" srcId="{448ECCB6-3302-476C-9C46-0BC3AA396A64}" destId="{979689D8-AFEC-443B-95B3-9946D8DA4101}" srcOrd="1" destOrd="0" presId="urn:microsoft.com/office/officeart/2005/8/layout/orgChart1"/>
    <dgm:cxn modelId="{DAFAF648-F6D7-4B62-A0ED-792190C8523C}" type="presParOf" srcId="{9119D664-CD11-42B2-9F8C-0205F4A43544}" destId="{378AC073-5A55-4F3A-B77C-3A02DE537A9F}" srcOrd="1" destOrd="0" presId="urn:microsoft.com/office/officeart/2005/8/layout/orgChart1"/>
    <dgm:cxn modelId="{E845CB65-ED8F-4AFF-AAAB-3D311714E2F6}" type="presParOf" srcId="{378AC073-5A55-4F3A-B77C-3A02DE537A9F}" destId="{6E0769B6-D334-415C-AB44-AEA9C9AABF95}" srcOrd="0" destOrd="0" presId="urn:microsoft.com/office/officeart/2005/8/layout/orgChart1"/>
    <dgm:cxn modelId="{744F6019-367E-4C7D-A0E3-E246AC31B06C}" type="presParOf" srcId="{378AC073-5A55-4F3A-B77C-3A02DE537A9F}" destId="{438DED4E-AFAC-4848-9480-C31F1B754720}" srcOrd="1" destOrd="0" presId="urn:microsoft.com/office/officeart/2005/8/layout/orgChart1"/>
    <dgm:cxn modelId="{A13F7AA9-A4FB-4F41-AF5D-E779D61B52F0}" type="presParOf" srcId="{438DED4E-AFAC-4848-9480-C31F1B754720}" destId="{143CF1DC-90C1-442F-94EB-BF55DF04CD31}" srcOrd="0" destOrd="0" presId="urn:microsoft.com/office/officeart/2005/8/layout/orgChart1"/>
    <dgm:cxn modelId="{E82F68DB-E188-4CD6-849E-D08C21B38840}" type="presParOf" srcId="{143CF1DC-90C1-442F-94EB-BF55DF04CD31}" destId="{6207D3BC-E1DC-4853-B097-B1FAD52429D1}" srcOrd="0" destOrd="0" presId="urn:microsoft.com/office/officeart/2005/8/layout/orgChart1"/>
    <dgm:cxn modelId="{0A4541D1-6E20-4341-9FEB-59163D1E0027}" type="presParOf" srcId="{143CF1DC-90C1-442F-94EB-BF55DF04CD31}" destId="{C70B2069-FA7F-4314-85D0-A5C51347659B}" srcOrd="1" destOrd="0" presId="urn:microsoft.com/office/officeart/2005/8/layout/orgChart1"/>
    <dgm:cxn modelId="{99543929-8115-4E3C-BBB3-1D422C8866DA}" type="presParOf" srcId="{438DED4E-AFAC-4848-9480-C31F1B754720}" destId="{DBA6ED0E-DF4C-4064-9FD5-3AE107DAF33E}" srcOrd="1" destOrd="0" presId="urn:microsoft.com/office/officeart/2005/8/layout/orgChart1"/>
    <dgm:cxn modelId="{BB285E75-7F08-4F2B-A16E-25A1392F70A9}" type="presParOf" srcId="{438DED4E-AFAC-4848-9480-C31F1B754720}" destId="{A71DFAFF-D72A-4FB8-AA64-C0A5F827C6BB}" srcOrd="2" destOrd="0" presId="urn:microsoft.com/office/officeart/2005/8/layout/orgChart1"/>
    <dgm:cxn modelId="{024962E4-682D-4074-A10B-C92BDCD6363E}" type="presParOf" srcId="{378AC073-5A55-4F3A-B77C-3A02DE537A9F}" destId="{750DBAB7-DFFF-410D-A845-B6F7F78317DF}" srcOrd="2" destOrd="0" presId="urn:microsoft.com/office/officeart/2005/8/layout/orgChart1"/>
    <dgm:cxn modelId="{7D494A3D-019A-433D-962E-D5F6AFE594FF}" type="presParOf" srcId="{378AC073-5A55-4F3A-B77C-3A02DE537A9F}" destId="{870A1FBD-7E42-4421-B015-DDE6D615C69E}" srcOrd="3" destOrd="0" presId="urn:microsoft.com/office/officeart/2005/8/layout/orgChart1"/>
    <dgm:cxn modelId="{F6DCB34F-CD33-45FB-B061-4FD324650784}" type="presParOf" srcId="{870A1FBD-7E42-4421-B015-DDE6D615C69E}" destId="{790FD531-6760-4D0C-8CFC-27BC07754F01}" srcOrd="0" destOrd="0" presId="urn:microsoft.com/office/officeart/2005/8/layout/orgChart1"/>
    <dgm:cxn modelId="{CBF8B69B-B330-4413-B5DD-179E87AB6BE9}" type="presParOf" srcId="{790FD531-6760-4D0C-8CFC-27BC07754F01}" destId="{7CFCBD0E-0D26-4CD2-859D-ECD13C07FE7A}" srcOrd="0" destOrd="0" presId="urn:microsoft.com/office/officeart/2005/8/layout/orgChart1"/>
    <dgm:cxn modelId="{E05976B0-EEB2-425C-85D1-8DFD6931CF98}" type="presParOf" srcId="{790FD531-6760-4D0C-8CFC-27BC07754F01}" destId="{C0CEB440-394C-48EB-8092-A923BEF48DDE}" srcOrd="1" destOrd="0" presId="urn:microsoft.com/office/officeart/2005/8/layout/orgChart1"/>
    <dgm:cxn modelId="{5CBD233F-25F1-41DE-B802-7898AC196D0E}" type="presParOf" srcId="{870A1FBD-7E42-4421-B015-DDE6D615C69E}" destId="{C5503977-9651-4329-9ADF-E719C3EF7985}" srcOrd="1" destOrd="0" presId="urn:microsoft.com/office/officeart/2005/8/layout/orgChart1"/>
    <dgm:cxn modelId="{9CAE142D-BE96-42DD-B925-F57C917B05A9}" type="presParOf" srcId="{870A1FBD-7E42-4421-B015-DDE6D615C69E}" destId="{02A755F3-E853-4DF8-A425-4BFE353AB3AB}" srcOrd="2" destOrd="0" presId="urn:microsoft.com/office/officeart/2005/8/layout/orgChart1"/>
    <dgm:cxn modelId="{DC39D0D9-E25D-487C-B597-B1FA7300ACDF}" type="presParOf" srcId="{378AC073-5A55-4F3A-B77C-3A02DE537A9F}" destId="{3EEFFF3D-DC9D-4E8C-AEC3-F18DF1E2629B}" srcOrd="4" destOrd="0" presId="urn:microsoft.com/office/officeart/2005/8/layout/orgChart1"/>
    <dgm:cxn modelId="{CF14C4C8-58A1-48A0-8CF0-72554F8266F5}" type="presParOf" srcId="{378AC073-5A55-4F3A-B77C-3A02DE537A9F}" destId="{4CF40CDE-1F2B-4EA0-ABC8-DE472774C5F1}" srcOrd="5" destOrd="0" presId="urn:microsoft.com/office/officeart/2005/8/layout/orgChart1"/>
    <dgm:cxn modelId="{989A4EFF-8466-4589-96B4-E19AFBF7BB5A}" type="presParOf" srcId="{4CF40CDE-1F2B-4EA0-ABC8-DE472774C5F1}" destId="{4B92D957-AD7D-4593-AA76-07C70D7123A7}" srcOrd="0" destOrd="0" presId="urn:microsoft.com/office/officeart/2005/8/layout/orgChart1"/>
    <dgm:cxn modelId="{DA1A14CF-A5CD-420C-952A-483075802CE3}" type="presParOf" srcId="{4B92D957-AD7D-4593-AA76-07C70D7123A7}" destId="{A8441279-7F62-470A-BF6A-FAA459D2A35C}" srcOrd="0" destOrd="0" presId="urn:microsoft.com/office/officeart/2005/8/layout/orgChart1"/>
    <dgm:cxn modelId="{EA6C2BD8-8780-4F2F-9E27-0824AB3C9081}" type="presParOf" srcId="{4B92D957-AD7D-4593-AA76-07C70D7123A7}" destId="{D5B698D1-6C12-4C6D-B59E-FB228850F352}" srcOrd="1" destOrd="0" presId="urn:microsoft.com/office/officeart/2005/8/layout/orgChart1"/>
    <dgm:cxn modelId="{C60D517E-C2E8-41FC-A4AF-4E0689818239}" type="presParOf" srcId="{4CF40CDE-1F2B-4EA0-ABC8-DE472774C5F1}" destId="{9B585A05-30E4-483E-BE78-A9EB29319E98}" srcOrd="1" destOrd="0" presId="urn:microsoft.com/office/officeart/2005/8/layout/orgChart1"/>
    <dgm:cxn modelId="{B4A2C3B8-341B-4CC7-8F02-A6E4083C41D1}" type="presParOf" srcId="{4CF40CDE-1F2B-4EA0-ABC8-DE472774C5F1}" destId="{79667802-E639-4741-B7D6-0DF83647124E}" srcOrd="2" destOrd="0" presId="urn:microsoft.com/office/officeart/2005/8/layout/orgChart1"/>
    <dgm:cxn modelId="{8AD8B213-0217-4A7C-9DCB-9EFFE45AC5FA}" type="presParOf" srcId="{9119D664-CD11-42B2-9F8C-0205F4A43544}" destId="{5993199D-9121-4D3E-B516-70660B0168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4D6FF-45FA-47FD-846E-B8928D4F73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0845DFC-A67A-4308-B021-A62BE34F94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Регулятивные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действия</a:t>
          </a:r>
        </a:p>
      </dgm:t>
    </dgm:pt>
    <dgm:pt modelId="{95ADD94B-7480-4E96-BFD1-3025106BC0BB}" type="parTrans" cxnId="{223796B7-0EAD-4638-B00F-B10C34E6ED81}">
      <dgm:prSet/>
      <dgm:spPr/>
      <dgm:t>
        <a:bodyPr/>
        <a:lstStyle/>
        <a:p>
          <a:endParaRPr lang="ru-RU"/>
        </a:p>
      </dgm:t>
    </dgm:pt>
    <dgm:pt modelId="{F47676E4-9070-470D-9E86-2ACF0DCD748C}" type="sibTrans" cxnId="{223796B7-0EAD-4638-B00F-B10C34E6ED81}">
      <dgm:prSet/>
      <dgm:spPr/>
      <dgm:t>
        <a:bodyPr/>
        <a:lstStyle/>
        <a:p>
          <a:endParaRPr lang="ru-RU"/>
        </a:p>
      </dgm:t>
    </dgm:pt>
    <dgm:pt modelId="{65DB50C0-40B2-4FB9-A891-BC575605F44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Контроль</a:t>
          </a:r>
        </a:p>
      </dgm:t>
    </dgm:pt>
    <dgm:pt modelId="{A226137C-F5AD-4B51-B52F-6FEBB1ECCD41}" type="parTrans" cxnId="{232EF342-C550-4308-AEFA-457C1D4CDC12}">
      <dgm:prSet/>
      <dgm:spPr/>
      <dgm:t>
        <a:bodyPr/>
        <a:lstStyle/>
        <a:p>
          <a:endParaRPr lang="ru-RU"/>
        </a:p>
      </dgm:t>
    </dgm:pt>
    <dgm:pt modelId="{8627C964-BE6D-4CD7-B727-40C714B04A40}" type="sibTrans" cxnId="{232EF342-C550-4308-AEFA-457C1D4CDC12}">
      <dgm:prSet/>
      <dgm:spPr/>
      <dgm:t>
        <a:bodyPr/>
        <a:lstStyle/>
        <a:p>
          <a:endParaRPr lang="ru-RU"/>
        </a:p>
      </dgm:t>
    </dgm:pt>
    <dgm:pt modelId="{9EC03482-B699-4FAD-A552-1EDAAEDA6A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Волевая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саморегуляция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D3E16B40-E7CF-43BB-88BD-471420A963C4}" type="parTrans" cxnId="{E370B9BF-E640-4BF1-B968-434215475B2A}">
      <dgm:prSet/>
      <dgm:spPr/>
      <dgm:t>
        <a:bodyPr/>
        <a:lstStyle/>
        <a:p>
          <a:endParaRPr lang="ru-RU"/>
        </a:p>
      </dgm:t>
    </dgm:pt>
    <dgm:pt modelId="{335EC28B-B7CA-4E6B-9212-38C3B88FE094}" type="sibTrans" cxnId="{E370B9BF-E640-4BF1-B968-434215475B2A}">
      <dgm:prSet/>
      <dgm:spPr/>
      <dgm:t>
        <a:bodyPr/>
        <a:lstStyle/>
        <a:p>
          <a:endParaRPr lang="ru-RU"/>
        </a:p>
      </dgm:t>
    </dgm:pt>
    <dgm:pt modelId="{2A0D5A2E-7E67-4118-9622-3F1E7DB57D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Коррекция</a:t>
          </a:r>
        </a:p>
      </dgm:t>
    </dgm:pt>
    <dgm:pt modelId="{D6B7517F-20F5-4966-9B83-B14AEBD66A06}" type="parTrans" cxnId="{1F90E0DE-D38C-40EB-9FD6-FF5171A3AA22}">
      <dgm:prSet/>
      <dgm:spPr/>
      <dgm:t>
        <a:bodyPr/>
        <a:lstStyle/>
        <a:p>
          <a:endParaRPr lang="ru-RU"/>
        </a:p>
      </dgm:t>
    </dgm:pt>
    <dgm:pt modelId="{2ACC34F8-1810-4B46-B564-FFD58A252500}" type="sibTrans" cxnId="{1F90E0DE-D38C-40EB-9FD6-FF5171A3AA22}">
      <dgm:prSet/>
      <dgm:spPr/>
      <dgm:t>
        <a:bodyPr/>
        <a:lstStyle/>
        <a:p>
          <a:endParaRPr lang="ru-RU"/>
        </a:p>
      </dgm:t>
    </dgm:pt>
    <dgm:pt modelId="{18EB539E-8CC1-46EC-81DD-CEA71A743D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Оценка</a:t>
          </a:r>
        </a:p>
      </dgm:t>
    </dgm:pt>
    <dgm:pt modelId="{5A384B2A-DC18-493C-B610-735CBD141C28}" type="parTrans" cxnId="{0EE760FE-4638-4D17-951C-0A477B7FB013}">
      <dgm:prSet/>
      <dgm:spPr/>
      <dgm:t>
        <a:bodyPr/>
        <a:lstStyle/>
        <a:p>
          <a:endParaRPr lang="ru-RU"/>
        </a:p>
      </dgm:t>
    </dgm:pt>
    <dgm:pt modelId="{70DEB96F-88C1-4DD6-9B48-CA2DFA1DEF42}" type="sibTrans" cxnId="{0EE760FE-4638-4D17-951C-0A477B7FB013}">
      <dgm:prSet/>
      <dgm:spPr/>
      <dgm:t>
        <a:bodyPr/>
        <a:lstStyle/>
        <a:p>
          <a:endParaRPr lang="ru-RU"/>
        </a:p>
      </dgm:t>
    </dgm:pt>
    <dgm:pt modelId="{DB5FCC76-2FB8-443F-8439-85B4B9CC63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Прогнозирование</a:t>
          </a:r>
        </a:p>
      </dgm:t>
    </dgm:pt>
    <dgm:pt modelId="{18884966-046F-4190-9645-EBBE155E30C2}" type="sibTrans" cxnId="{97F9EDEB-B4C6-46FC-8575-C2F9D08EAE46}">
      <dgm:prSet/>
      <dgm:spPr/>
      <dgm:t>
        <a:bodyPr/>
        <a:lstStyle/>
        <a:p>
          <a:endParaRPr lang="ru-RU"/>
        </a:p>
      </dgm:t>
    </dgm:pt>
    <dgm:pt modelId="{6CEDBB62-01CC-42D9-B01F-48DB7DC4AAA0}" type="parTrans" cxnId="{97F9EDEB-B4C6-46FC-8575-C2F9D08EAE46}">
      <dgm:prSet/>
      <dgm:spPr/>
      <dgm:t>
        <a:bodyPr/>
        <a:lstStyle/>
        <a:p>
          <a:endParaRPr lang="ru-RU"/>
        </a:p>
      </dgm:t>
    </dgm:pt>
    <dgm:pt modelId="{BB1E6BDD-6276-4409-BD8D-3A506C036545}" type="pres">
      <dgm:prSet presAssocID="{3784D6FF-45FA-47FD-846E-B8928D4F73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1CB9A5-D394-4AD2-833E-362644EF153D}" type="pres">
      <dgm:prSet presAssocID="{30845DFC-A67A-4308-B021-A62BE34F94D4}" presName="hierRoot1" presStyleCnt="0">
        <dgm:presLayoutVars>
          <dgm:hierBranch/>
        </dgm:presLayoutVars>
      </dgm:prSet>
      <dgm:spPr/>
    </dgm:pt>
    <dgm:pt modelId="{0FC2E21E-9DFB-49AF-A751-A36350F10F9A}" type="pres">
      <dgm:prSet presAssocID="{30845DFC-A67A-4308-B021-A62BE34F94D4}" presName="rootComposite1" presStyleCnt="0"/>
      <dgm:spPr/>
    </dgm:pt>
    <dgm:pt modelId="{78CE9B03-3072-497F-B7AA-6FC718EC919D}" type="pres">
      <dgm:prSet presAssocID="{30845DFC-A67A-4308-B021-A62BE34F94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8D9C58-B592-4DC5-BC4F-5DB7EBC7530F}" type="pres">
      <dgm:prSet presAssocID="{30845DFC-A67A-4308-B021-A62BE34F94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15457CF-E34B-43B1-8903-2B22A933E877}" type="pres">
      <dgm:prSet presAssocID="{30845DFC-A67A-4308-B021-A62BE34F94D4}" presName="hierChild2" presStyleCnt="0"/>
      <dgm:spPr/>
    </dgm:pt>
    <dgm:pt modelId="{FC859352-23A6-4CB9-8D51-220808D148EF}" type="pres">
      <dgm:prSet presAssocID="{6CEDBB62-01CC-42D9-B01F-48DB7DC4AAA0}" presName="Name35" presStyleLbl="parChTrans1D2" presStyleIdx="0" presStyleCnt="4"/>
      <dgm:spPr/>
      <dgm:t>
        <a:bodyPr/>
        <a:lstStyle/>
        <a:p>
          <a:endParaRPr lang="ru-RU"/>
        </a:p>
      </dgm:t>
    </dgm:pt>
    <dgm:pt modelId="{2781CFA4-3E5C-40D7-A671-FF64C0A304F4}" type="pres">
      <dgm:prSet presAssocID="{DB5FCC76-2FB8-443F-8439-85B4B9CC6358}" presName="hierRoot2" presStyleCnt="0">
        <dgm:presLayoutVars>
          <dgm:hierBranch/>
        </dgm:presLayoutVars>
      </dgm:prSet>
      <dgm:spPr/>
    </dgm:pt>
    <dgm:pt modelId="{341BE01B-EBA2-49E7-A6E3-8DF3542ECE3E}" type="pres">
      <dgm:prSet presAssocID="{DB5FCC76-2FB8-443F-8439-85B4B9CC6358}" presName="rootComposite" presStyleCnt="0"/>
      <dgm:spPr/>
    </dgm:pt>
    <dgm:pt modelId="{5E6569C9-5820-4182-97D6-6BC83776B0CE}" type="pres">
      <dgm:prSet presAssocID="{DB5FCC76-2FB8-443F-8439-85B4B9CC635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D75FD2-F975-44DB-8901-52C0DB9CD54E}" type="pres">
      <dgm:prSet presAssocID="{DB5FCC76-2FB8-443F-8439-85B4B9CC6358}" presName="rootConnector" presStyleLbl="node2" presStyleIdx="0" presStyleCnt="4"/>
      <dgm:spPr/>
      <dgm:t>
        <a:bodyPr/>
        <a:lstStyle/>
        <a:p>
          <a:endParaRPr lang="ru-RU"/>
        </a:p>
      </dgm:t>
    </dgm:pt>
    <dgm:pt modelId="{06684D07-C9D7-4345-AC6F-2C2CF74B574F}" type="pres">
      <dgm:prSet presAssocID="{DB5FCC76-2FB8-443F-8439-85B4B9CC6358}" presName="hierChild4" presStyleCnt="0"/>
      <dgm:spPr/>
    </dgm:pt>
    <dgm:pt modelId="{46A6751E-3C80-4EC8-9328-F102F6DA3655}" type="pres">
      <dgm:prSet presAssocID="{DB5FCC76-2FB8-443F-8439-85B4B9CC6358}" presName="hierChild5" presStyleCnt="0"/>
      <dgm:spPr/>
    </dgm:pt>
    <dgm:pt modelId="{F8532496-2329-4462-A8EB-755B97AC91C8}" type="pres">
      <dgm:prSet presAssocID="{A226137C-F5AD-4B51-B52F-6FEBB1ECCD41}" presName="Name35" presStyleLbl="parChTrans1D2" presStyleIdx="1" presStyleCnt="4"/>
      <dgm:spPr/>
      <dgm:t>
        <a:bodyPr/>
        <a:lstStyle/>
        <a:p>
          <a:endParaRPr lang="ru-RU"/>
        </a:p>
      </dgm:t>
    </dgm:pt>
    <dgm:pt modelId="{4AB58E5F-4466-4E49-9741-CC7573D64887}" type="pres">
      <dgm:prSet presAssocID="{65DB50C0-40B2-4FB9-A891-BC575605F445}" presName="hierRoot2" presStyleCnt="0">
        <dgm:presLayoutVars>
          <dgm:hierBranch/>
        </dgm:presLayoutVars>
      </dgm:prSet>
      <dgm:spPr/>
    </dgm:pt>
    <dgm:pt modelId="{901FDC6D-D58C-4005-AB96-EA0D1B7F370B}" type="pres">
      <dgm:prSet presAssocID="{65DB50C0-40B2-4FB9-A891-BC575605F445}" presName="rootComposite" presStyleCnt="0"/>
      <dgm:spPr/>
    </dgm:pt>
    <dgm:pt modelId="{ACDBF061-A6AF-4120-882E-645D14EB7093}" type="pres">
      <dgm:prSet presAssocID="{65DB50C0-40B2-4FB9-A891-BC575605F44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378124-002B-4140-8783-90E171E19A83}" type="pres">
      <dgm:prSet presAssocID="{65DB50C0-40B2-4FB9-A891-BC575605F445}" presName="rootConnector" presStyleLbl="node2" presStyleIdx="1" presStyleCnt="4"/>
      <dgm:spPr/>
      <dgm:t>
        <a:bodyPr/>
        <a:lstStyle/>
        <a:p>
          <a:endParaRPr lang="ru-RU"/>
        </a:p>
      </dgm:t>
    </dgm:pt>
    <dgm:pt modelId="{2C80BD0F-5708-4921-9ECD-C921C0D3E806}" type="pres">
      <dgm:prSet presAssocID="{65DB50C0-40B2-4FB9-A891-BC575605F445}" presName="hierChild4" presStyleCnt="0"/>
      <dgm:spPr/>
    </dgm:pt>
    <dgm:pt modelId="{6464626B-298A-49CC-852E-19C9A4DFD0EA}" type="pres">
      <dgm:prSet presAssocID="{D3E16B40-E7CF-43BB-88BD-471420A963C4}" presName="Name35" presStyleLbl="parChTrans1D3" presStyleIdx="0" presStyleCnt="1"/>
      <dgm:spPr/>
      <dgm:t>
        <a:bodyPr/>
        <a:lstStyle/>
        <a:p>
          <a:endParaRPr lang="ru-RU"/>
        </a:p>
      </dgm:t>
    </dgm:pt>
    <dgm:pt modelId="{4DADEE3A-45D7-4D6B-A08D-BADA6152C5AA}" type="pres">
      <dgm:prSet presAssocID="{9EC03482-B699-4FAD-A552-1EDAAEDA6AE9}" presName="hierRoot2" presStyleCnt="0">
        <dgm:presLayoutVars>
          <dgm:hierBranch val="r"/>
        </dgm:presLayoutVars>
      </dgm:prSet>
      <dgm:spPr/>
    </dgm:pt>
    <dgm:pt modelId="{39D83ECF-BB7E-4206-B2AF-C3DCD5F898B9}" type="pres">
      <dgm:prSet presAssocID="{9EC03482-B699-4FAD-A552-1EDAAEDA6AE9}" presName="rootComposite" presStyleCnt="0"/>
      <dgm:spPr/>
    </dgm:pt>
    <dgm:pt modelId="{977B00F2-B416-4EEA-8BC5-99395753D886}" type="pres">
      <dgm:prSet presAssocID="{9EC03482-B699-4FAD-A552-1EDAAEDA6AE9}" presName="rootText" presStyleLbl="node3" presStyleIdx="0" presStyleCnt="1" custScaleX="132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6FD4B3-6890-4F0B-AFE5-CE1DC791C604}" type="pres">
      <dgm:prSet presAssocID="{9EC03482-B699-4FAD-A552-1EDAAEDA6AE9}" presName="rootConnector" presStyleLbl="node3" presStyleIdx="0" presStyleCnt="1"/>
      <dgm:spPr/>
      <dgm:t>
        <a:bodyPr/>
        <a:lstStyle/>
        <a:p>
          <a:endParaRPr lang="ru-RU"/>
        </a:p>
      </dgm:t>
    </dgm:pt>
    <dgm:pt modelId="{9FB2C038-A886-4228-8702-D60E80D89DB9}" type="pres">
      <dgm:prSet presAssocID="{9EC03482-B699-4FAD-A552-1EDAAEDA6AE9}" presName="hierChild4" presStyleCnt="0"/>
      <dgm:spPr/>
    </dgm:pt>
    <dgm:pt modelId="{2B6132F8-7367-40F8-9C3E-44CB3FD831C7}" type="pres">
      <dgm:prSet presAssocID="{9EC03482-B699-4FAD-A552-1EDAAEDA6AE9}" presName="hierChild5" presStyleCnt="0"/>
      <dgm:spPr/>
    </dgm:pt>
    <dgm:pt modelId="{98F05894-2630-41DA-BB89-038435DD2A7B}" type="pres">
      <dgm:prSet presAssocID="{65DB50C0-40B2-4FB9-A891-BC575605F445}" presName="hierChild5" presStyleCnt="0"/>
      <dgm:spPr/>
    </dgm:pt>
    <dgm:pt modelId="{540122D0-170B-40F4-B3AA-BB0B7D1EC08E}" type="pres">
      <dgm:prSet presAssocID="{D6B7517F-20F5-4966-9B83-B14AEBD66A06}" presName="Name35" presStyleLbl="parChTrans1D2" presStyleIdx="2" presStyleCnt="4"/>
      <dgm:spPr/>
      <dgm:t>
        <a:bodyPr/>
        <a:lstStyle/>
        <a:p>
          <a:endParaRPr lang="ru-RU"/>
        </a:p>
      </dgm:t>
    </dgm:pt>
    <dgm:pt modelId="{622B8B29-F688-46A8-8836-62480E904E85}" type="pres">
      <dgm:prSet presAssocID="{2A0D5A2E-7E67-4118-9622-3F1E7DB57D38}" presName="hierRoot2" presStyleCnt="0">
        <dgm:presLayoutVars>
          <dgm:hierBranch/>
        </dgm:presLayoutVars>
      </dgm:prSet>
      <dgm:spPr/>
    </dgm:pt>
    <dgm:pt modelId="{9B5AC896-544A-45D6-9B6E-5569938305C4}" type="pres">
      <dgm:prSet presAssocID="{2A0D5A2E-7E67-4118-9622-3F1E7DB57D38}" presName="rootComposite" presStyleCnt="0"/>
      <dgm:spPr/>
    </dgm:pt>
    <dgm:pt modelId="{0DD296E2-E903-42B0-98F1-7FA629F5D51D}" type="pres">
      <dgm:prSet presAssocID="{2A0D5A2E-7E67-4118-9622-3F1E7DB57D3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3AFDA-BCDC-4B9B-AFDC-CCCC93072755}" type="pres">
      <dgm:prSet presAssocID="{2A0D5A2E-7E67-4118-9622-3F1E7DB57D38}" presName="rootConnector" presStyleLbl="node2" presStyleIdx="2" presStyleCnt="4"/>
      <dgm:spPr/>
      <dgm:t>
        <a:bodyPr/>
        <a:lstStyle/>
        <a:p>
          <a:endParaRPr lang="ru-RU"/>
        </a:p>
      </dgm:t>
    </dgm:pt>
    <dgm:pt modelId="{9F10520B-59E2-4BEC-BFEF-22234B42C428}" type="pres">
      <dgm:prSet presAssocID="{2A0D5A2E-7E67-4118-9622-3F1E7DB57D38}" presName="hierChild4" presStyleCnt="0"/>
      <dgm:spPr/>
    </dgm:pt>
    <dgm:pt modelId="{E628A590-6CF9-4212-9D30-FDF88B616587}" type="pres">
      <dgm:prSet presAssocID="{2A0D5A2E-7E67-4118-9622-3F1E7DB57D38}" presName="hierChild5" presStyleCnt="0"/>
      <dgm:spPr/>
    </dgm:pt>
    <dgm:pt modelId="{DD9631F9-B3BF-4C33-A8AB-123B368ACD62}" type="pres">
      <dgm:prSet presAssocID="{5A384B2A-DC18-493C-B610-735CBD141C28}" presName="Name35" presStyleLbl="parChTrans1D2" presStyleIdx="3" presStyleCnt="4"/>
      <dgm:spPr/>
      <dgm:t>
        <a:bodyPr/>
        <a:lstStyle/>
        <a:p>
          <a:endParaRPr lang="ru-RU"/>
        </a:p>
      </dgm:t>
    </dgm:pt>
    <dgm:pt modelId="{A2EAE910-C2BB-458A-BB24-7ED35EE04812}" type="pres">
      <dgm:prSet presAssocID="{18EB539E-8CC1-46EC-81DD-CEA71A743D51}" presName="hierRoot2" presStyleCnt="0">
        <dgm:presLayoutVars>
          <dgm:hierBranch/>
        </dgm:presLayoutVars>
      </dgm:prSet>
      <dgm:spPr/>
    </dgm:pt>
    <dgm:pt modelId="{E79A4B2B-1452-4A8E-AB52-61D262BE5E6F}" type="pres">
      <dgm:prSet presAssocID="{18EB539E-8CC1-46EC-81DD-CEA71A743D51}" presName="rootComposite" presStyleCnt="0"/>
      <dgm:spPr/>
    </dgm:pt>
    <dgm:pt modelId="{C3363F34-C7CD-435B-892E-2274A469FA8C}" type="pres">
      <dgm:prSet presAssocID="{18EB539E-8CC1-46EC-81DD-CEA71A743D5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75B0B-3296-48B2-A269-EE87FD82862C}" type="pres">
      <dgm:prSet presAssocID="{18EB539E-8CC1-46EC-81DD-CEA71A743D51}" presName="rootConnector" presStyleLbl="node2" presStyleIdx="3" presStyleCnt="4"/>
      <dgm:spPr/>
      <dgm:t>
        <a:bodyPr/>
        <a:lstStyle/>
        <a:p>
          <a:endParaRPr lang="ru-RU"/>
        </a:p>
      </dgm:t>
    </dgm:pt>
    <dgm:pt modelId="{913BA5B7-3775-4930-9368-6C89C2C86578}" type="pres">
      <dgm:prSet presAssocID="{18EB539E-8CC1-46EC-81DD-CEA71A743D51}" presName="hierChild4" presStyleCnt="0"/>
      <dgm:spPr/>
    </dgm:pt>
    <dgm:pt modelId="{CFBB6934-DB6C-4D32-B9C9-342237AD6CCE}" type="pres">
      <dgm:prSet presAssocID="{18EB539E-8CC1-46EC-81DD-CEA71A743D51}" presName="hierChild5" presStyleCnt="0"/>
      <dgm:spPr/>
    </dgm:pt>
    <dgm:pt modelId="{08CB12C4-8C6A-4859-83C1-71F3D3D4BAEE}" type="pres">
      <dgm:prSet presAssocID="{30845DFC-A67A-4308-B021-A62BE34F94D4}" presName="hierChild3" presStyleCnt="0"/>
      <dgm:spPr/>
    </dgm:pt>
  </dgm:ptLst>
  <dgm:cxnLst>
    <dgm:cxn modelId="{223796B7-0EAD-4638-B00F-B10C34E6ED81}" srcId="{3784D6FF-45FA-47FD-846E-B8928D4F73AE}" destId="{30845DFC-A67A-4308-B021-A62BE34F94D4}" srcOrd="0" destOrd="0" parTransId="{95ADD94B-7480-4E96-BFD1-3025106BC0BB}" sibTransId="{F47676E4-9070-470D-9E86-2ACF0DCD748C}"/>
    <dgm:cxn modelId="{88487981-02BE-4BE0-A080-8CC7A3037987}" type="presOf" srcId="{18EB539E-8CC1-46EC-81DD-CEA71A743D51}" destId="{F4775B0B-3296-48B2-A269-EE87FD82862C}" srcOrd="1" destOrd="0" presId="urn:microsoft.com/office/officeart/2005/8/layout/orgChart1"/>
    <dgm:cxn modelId="{97F9EDEB-B4C6-46FC-8575-C2F9D08EAE46}" srcId="{30845DFC-A67A-4308-B021-A62BE34F94D4}" destId="{DB5FCC76-2FB8-443F-8439-85B4B9CC6358}" srcOrd="0" destOrd="0" parTransId="{6CEDBB62-01CC-42D9-B01F-48DB7DC4AAA0}" sibTransId="{18884966-046F-4190-9645-EBBE155E30C2}"/>
    <dgm:cxn modelId="{E8401257-90CC-49EC-935D-3DDC136DEDFB}" type="presOf" srcId="{30845DFC-A67A-4308-B021-A62BE34F94D4}" destId="{78CE9B03-3072-497F-B7AA-6FC718EC919D}" srcOrd="0" destOrd="0" presId="urn:microsoft.com/office/officeart/2005/8/layout/orgChart1"/>
    <dgm:cxn modelId="{232EF342-C550-4308-AEFA-457C1D4CDC12}" srcId="{30845DFC-A67A-4308-B021-A62BE34F94D4}" destId="{65DB50C0-40B2-4FB9-A891-BC575605F445}" srcOrd="1" destOrd="0" parTransId="{A226137C-F5AD-4B51-B52F-6FEBB1ECCD41}" sibTransId="{8627C964-BE6D-4CD7-B727-40C714B04A40}"/>
    <dgm:cxn modelId="{F794A161-4D7B-43E4-B760-A16854B16117}" type="presOf" srcId="{5A384B2A-DC18-493C-B610-735CBD141C28}" destId="{DD9631F9-B3BF-4C33-A8AB-123B368ACD62}" srcOrd="0" destOrd="0" presId="urn:microsoft.com/office/officeart/2005/8/layout/orgChart1"/>
    <dgm:cxn modelId="{5B3DD93D-36E9-4FE1-ADB3-363B386DC033}" type="presOf" srcId="{9EC03482-B699-4FAD-A552-1EDAAEDA6AE9}" destId="{4C6FD4B3-6890-4F0B-AFE5-CE1DC791C604}" srcOrd="1" destOrd="0" presId="urn:microsoft.com/office/officeart/2005/8/layout/orgChart1"/>
    <dgm:cxn modelId="{AC5EDB23-B4A0-4563-AB74-913F49E70C04}" type="presOf" srcId="{DB5FCC76-2FB8-443F-8439-85B4B9CC6358}" destId="{58D75FD2-F975-44DB-8901-52C0DB9CD54E}" srcOrd="1" destOrd="0" presId="urn:microsoft.com/office/officeart/2005/8/layout/orgChart1"/>
    <dgm:cxn modelId="{0EE760FE-4638-4D17-951C-0A477B7FB013}" srcId="{30845DFC-A67A-4308-B021-A62BE34F94D4}" destId="{18EB539E-8CC1-46EC-81DD-CEA71A743D51}" srcOrd="3" destOrd="0" parTransId="{5A384B2A-DC18-493C-B610-735CBD141C28}" sibTransId="{70DEB96F-88C1-4DD6-9B48-CA2DFA1DEF42}"/>
    <dgm:cxn modelId="{1F90E0DE-D38C-40EB-9FD6-FF5171A3AA22}" srcId="{30845DFC-A67A-4308-B021-A62BE34F94D4}" destId="{2A0D5A2E-7E67-4118-9622-3F1E7DB57D38}" srcOrd="2" destOrd="0" parTransId="{D6B7517F-20F5-4966-9B83-B14AEBD66A06}" sibTransId="{2ACC34F8-1810-4B46-B564-FFD58A252500}"/>
    <dgm:cxn modelId="{E8FAB76B-4340-4454-9FC9-E87CB70F465F}" type="presOf" srcId="{3784D6FF-45FA-47FD-846E-B8928D4F73AE}" destId="{BB1E6BDD-6276-4409-BD8D-3A506C036545}" srcOrd="0" destOrd="0" presId="urn:microsoft.com/office/officeart/2005/8/layout/orgChart1"/>
    <dgm:cxn modelId="{D8BA8FA8-2F7A-44DC-AD86-AB5C261DF190}" type="presOf" srcId="{2A0D5A2E-7E67-4118-9622-3F1E7DB57D38}" destId="{3B03AFDA-BCDC-4B9B-AFDC-CCCC93072755}" srcOrd="1" destOrd="0" presId="urn:microsoft.com/office/officeart/2005/8/layout/orgChart1"/>
    <dgm:cxn modelId="{0508E9C4-9062-48C4-B7A6-E65643C3D810}" type="presOf" srcId="{D3E16B40-E7CF-43BB-88BD-471420A963C4}" destId="{6464626B-298A-49CC-852E-19C9A4DFD0EA}" srcOrd="0" destOrd="0" presId="urn:microsoft.com/office/officeart/2005/8/layout/orgChart1"/>
    <dgm:cxn modelId="{795D5979-DA10-439D-B96F-202697B1946B}" type="presOf" srcId="{A226137C-F5AD-4B51-B52F-6FEBB1ECCD41}" destId="{F8532496-2329-4462-A8EB-755B97AC91C8}" srcOrd="0" destOrd="0" presId="urn:microsoft.com/office/officeart/2005/8/layout/orgChart1"/>
    <dgm:cxn modelId="{4EAC0BCA-CFB9-4D1F-87E6-2E31DFF3B920}" type="presOf" srcId="{65DB50C0-40B2-4FB9-A891-BC575605F445}" destId="{ACDBF061-A6AF-4120-882E-645D14EB7093}" srcOrd="0" destOrd="0" presId="urn:microsoft.com/office/officeart/2005/8/layout/orgChart1"/>
    <dgm:cxn modelId="{B46B71B6-D32A-4386-AFED-EEB93BB727CB}" type="presOf" srcId="{65DB50C0-40B2-4FB9-A891-BC575605F445}" destId="{76378124-002B-4140-8783-90E171E19A83}" srcOrd="1" destOrd="0" presId="urn:microsoft.com/office/officeart/2005/8/layout/orgChart1"/>
    <dgm:cxn modelId="{91A13C2C-C9CE-433D-A2A0-7BF7C551A3D6}" type="presOf" srcId="{DB5FCC76-2FB8-443F-8439-85B4B9CC6358}" destId="{5E6569C9-5820-4182-97D6-6BC83776B0CE}" srcOrd="0" destOrd="0" presId="urn:microsoft.com/office/officeart/2005/8/layout/orgChart1"/>
    <dgm:cxn modelId="{E22CDEB6-3412-4E91-98E4-9A9B81DD3B4D}" type="presOf" srcId="{9EC03482-B699-4FAD-A552-1EDAAEDA6AE9}" destId="{977B00F2-B416-4EEA-8BC5-99395753D886}" srcOrd="0" destOrd="0" presId="urn:microsoft.com/office/officeart/2005/8/layout/orgChart1"/>
    <dgm:cxn modelId="{98B17F1E-A911-4562-B47B-4BD9BE223C81}" type="presOf" srcId="{30845DFC-A67A-4308-B021-A62BE34F94D4}" destId="{A28D9C58-B592-4DC5-BC4F-5DB7EBC7530F}" srcOrd="1" destOrd="0" presId="urn:microsoft.com/office/officeart/2005/8/layout/orgChart1"/>
    <dgm:cxn modelId="{C152180E-9A9C-448F-B509-E9078ED16323}" type="presOf" srcId="{2A0D5A2E-7E67-4118-9622-3F1E7DB57D38}" destId="{0DD296E2-E903-42B0-98F1-7FA629F5D51D}" srcOrd="0" destOrd="0" presId="urn:microsoft.com/office/officeart/2005/8/layout/orgChart1"/>
    <dgm:cxn modelId="{E63B499E-2545-4A0B-9A5A-15BB0E84AFED}" type="presOf" srcId="{D6B7517F-20F5-4966-9B83-B14AEBD66A06}" destId="{540122D0-170B-40F4-B3AA-BB0B7D1EC08E}" srcOrd="0" destOrd="0" presId="urn:microsoft.com/office/officeart/2005/8/layout/orgChart1"/>
    <dgm:cxn modelId="{E370B9BF-E640-4BF1-B968-434215475B2A}" srcId="{65DB50C0-40B2-4FB9-A891-BC575605F445}" destId="{9EC03482-B699-4FAD-A552-1EDAAEDA6AE9}" srcOrd="0" destOrd="0" parTransId="{D3E16B40-E7CF-43BB-88BD-471420A963C4}" sibTransId="{335EC28B-B7CA-4E6B-9212-38C3B88FE094}"/>
    <dgm:cxn modelId="{92BC4515-0334-4510-8423-816B29F308E3}" type="presOf" srcId="{18EB539E-8CC1-46EC-81DD-CEA71A743D51}" destId="{C3363F34-C7CD-435B-892E-2274A469FA8C}" srcOrd="0" destOrd="0" presId="urn:microsoft.com/office/officeart/2005/8/layout/orgChart1"/>
    <dgm:cxn modelId="{E09E8692-0702-4B38-9384-69C98D3B623F}" type="presOf" srcId="{6CEDBB62-01CC-42D9-B01F-48DB7DC4AAA0}" destId="{FC859352-23A6-4CB9-8D51-220808D148EF}" srcOrd="0" destOrd="0" presId="urn:microsoft.com/office/officeart/2005/8/layout/orgChart1"/>
    <dgm:cxn modelId="{45C70516-D53B-4B1F-B97A-AE8DF56ECE70}" type="presParOf" srcId="{BB1E6BDD-6276-4409-BD8D-3A506C036545}" destId="{A91CB9A5-D394-4AD2-833E-362644EF153D}" srcOrd="0" destOrd="0" presId="urn:microsoft.com/office/officeart/2005/8/layout/orgChart1"/>
    <dgm:cxn modelId="{2FC88868-F2C8-45C7-B7BB-EEC3D1AEEC79}" type="presParOf" srcId="{A91CB9A5-D394-4AD2-833E-362644EF153D}" destId="{0FC2E21E-9DFB-49AF-A751-A36350F10F9A}" srcOrd="0" destOrd="0" presId="urn:microsoft.com/office/officeart/2005/8/layout/orgChart1"/>
    <dgm:cxn modelId="{813B1CF2-DEC4-47CD-B8BF-179188B9EF01}" type="presParOf" srcId="{0FC2E21E-9DFB-49AF-A751-A36350F10F9A}" destId="{78CE9B03-3072-497F-B7AA-6FC718EC919D}" srcOrd="0" destOrd="0" presId="urn:microsoft.com/office/officeart/2005/8/layout/orgChart1"/>
    <dgm:cxn modelId="{3AE64CD0-8B76-4E68-B0B2-6A7B622A44FF}" type="presParOf" srcId="{0FC2E21E-9DFB-49AF-A751-A36350F10F9A}" destId="{A28D9C58-B592-4DC5-BC4F-5DB7EBC7530F}" srcOrd="1" destOrd="0" presId="urn:microsoft.com/office/officeart/2005/8/layout/orgChart1"/>
    <dgm:cxn modelId="{B4D47F14-8483-4A62-BD73-7467D5E7E043}" type="presParOf" srcId="{A91CB9A5-D394-4AD2-833E-362644EF153D}" destId="{715457CF-E34B-43B1-8903-2B22A933E877}" srcOrd="1" destOrd="0" presId="urn:microsoft.com/office/officeart/2005/8/layout/orgChart1"/>
    <dgm:cxn modelId="{BF6067DC-5FB5-42AF-9A7F-6EA8236F33C9}" type="presParOf" srcId="{715457CF-E34B-43B1-8903-2B22A933E877}" destId="{FC859352-23A6-4CB9-8D51-220808D148EF}" srcOrd="0" destOrd="0" presId="urn:microsoft.com/office/officeart/2005/8/layout/orgChart1"/>
    <dgm:cxn modelId="{3D47CE79-BB05-4AA4-B899-88C5B896F191}" type="presParOf" srcId="{715457CF-E34B-43B1-8903-2B22A933E877}" destId="{2781CFA4-3E5C-40D7-A671-FF64C0A304F4}" srcOrd="1" destOrd="0" presId="urn:microsoft.com/office/officeart/2005/8/layout/orgChart1"/>
    <dgm:cxn modelId="{D50EE9D0-4E5E-447C-A39B-2A95C5BBA94C}" type="presParOf" srcId="{2781CFA4-3E5C-40D7-A671-FF64C0A304F4}" destId="{341BE01B-EBA2-49E7-A6E3-8DF3542ECE3E}" srcOrd="0" destOrd="0" presId="urn:microsoft.com/office/officeart/2005/8/layout/orgChart1"/>
    <dgm:cxn modelId="{134A3D69-1D18-4A13-9FF0-4FDC7FA8CE34}" type="presParOf" srcId="{341BE01B-EBA2-49E7-A6E3-8DF3542ECE3E}" destId="{5E6569C9-5820-4182-97D6-6BC83776B0CE}" srcOrd="0" destOrd="0" presId="urn:microsoft.com/office/officeart/2005/8/layout/orgChart1"/>
    <dgm:cxn modelId="{C6E28212-B696-4A3D-90E6-7E513760230B}" type="presParOf" srcId="{341BE01B-EBA2-49E7-A6E3-8DF3542ECE3E}" destId="{58D75FD2-F975-44DB-8901-52C0DB9CD54E}" srcOrd="1" destOrd="0" presId="urn:microsoft.com/office/officeart/2005/8/layout/orgChart1"/>
    <dgm:cxn modelId="{4FE6D046-F0E4-431C-B17B-6E992DC03502}" type="presParOf" srcId="{2781CFA4-3E5C-40D7-A671-FF64C0A304F4}" destId="{06684D07-C9D7-4345-AC6F-2C2CF74B574F}" srcOrd="1" destOrd="0" presId="urn:microsoft.com/office/officeart/2005/8/layout/orgChart1"/>
    <dgm:cxn modelId="{89AD54B7-8E93-434D-8B88-2724117E68DE}" type="presParOf" srcId="{2781CFA4-3E5C-40D7-A671-FF64C0A304F4}" destId="{46A6751E-3C80-4EC8-9328-F102F6DA3655}" srcOrd="2" destOrd="0" presId="urn:microsoft.com/office/officeart/2005/8/layout/orgChart1"/>
    <dgm:cxn modelId="{3CF6F664-55CE-4221-903F-BD852632A4D7}" type="presParOf" srcId="{715457CF-E34B-43B1-8903-2B22A933E877}" destId="{F8532496-2329-4462-A8EB-755B97AC91C8}" srcOrd="2" destOrd="0" presId="urn:microsoft.com/office/officeart/2005/8/layout/orgChart1"/>
    <dgm:cxn modelId="{F52DADFB-9BEA-4269-BD71-5730D9E448EA}" type="presParOf" srcId="{715457CF-E34B-43B1-8903-2B22A933E877}" destId="{4AB58E5F-4466-4E49-9741-CC7573D64887}" srcOrd="3" destOrd="0" presId="urn:microsoft.com/office/officeart/2005/8/layout/orgChart1"/>
    <dgm:cxn modelId="{8B5C3ED8-2323-4EEB-BD62-AF1092688FD1}" type="presParOf" srcId="{4AB58E5F-4466-4E49-9741-CC7573D64887}" destId="{901FDC6D-D58C-4005-AB96-EA0D1B7F370B}" srcOrd="0" destOrd="0" presId="urn:microsoft.com/office/officeart/2005/8/layout/orgChart1"/>
    <dgm:cxn modelId="{2FFAEA0E-1FEA-4EE9-B677-63E267C29A86}" type="presParOf" srcId="{901FDC6D-D58C-4005-AB96-EA0D1B7F370B}" destId="{ACDBF061-A6AF-4120-882E-645D14EB7093}" srcOrd="0" destOrd="0" presId="urn:microsoft.com/office/officeart/2005/8/layout/orgChart1"/>
    <dgm:cxn modelId="{4D32DB77-806D-41D6-A60B-6E23A73DADDD}" type="presParOf" srcId="{901FDC6D-D58C-4005-AB96-EA0D1B7F370B}" destId="{76378124-002B-4140-8783-90E171E19A83}" srcOrd="1" destOrd="0" presId="urn:microsoft.com/office/officeart/2005/8/layout/orgChart1"/>
    <dgm:cxn modelId="{B88EE8A7-7CC7-4EE3-AC86-133B965869B7}" type="presParOf" srcId="{4AB58E5F-4466-4E49-9741-CC7573D64887}" destId="{2C80BD0F-5708-4921-9ECD-C921C0D3E806}" srcOrd="1" destOrd="0" presId="urn:microsoft.com/office/officeart/2005/8/layout/orgChart1"/>
    <dgm:cxn modelId="{DED7C8DF-5FF9-4122-AA97-FD1367AFFDC7}" type="presParOf" srcId="{2C80BD0F-5708-4921-9ECD-C921C0D3E806}" destId="{6464626B-298A-49CC-852E-19C9A4DFD0EA}" srcOrd="0" destOrd="0" presId="urn:microsoft.com/office/officeart/2005/8/layout/orgChart1"/>
    <dgm:cxn modelId="{665A6D00-C51A-4920-8FC8-1B08E5938948}" type="presParOf" srcId="{2C80BD0F-5708-4921-9ECD-C921C0D3E806}" destId="{4DADEE3A-45D7-4D6B-A08D-BADA6152C5AA}" srcOrd="1" destOrd="0" presId="urn:microsoft.com/office/officeart/2005/8/layout/orgChart1"/>
    <dgm:cxn modelId="{3102CDA4-BCCB-4C29-9EBF-98DD5DE1CDFB}" type="presParOf" srcId="{4DADEE3A-45D7-4D6B-A08D-BADA6152C5AA}" destId="{39D83ECF-BB7E-4206-B2AF-C3DCD5F898B9}" srcOrd="0" destOrd="0" presId="urn:microsoft.com/office/officeart/2005/8/layout/orgChart1"/>
    <dgm:cxn modelId="{A6DDEFC3-DB4B-4870-9BE7-CCC7FF526F77}" type="presParOf" srcId="{39D83ECF-BB7E-4206-B2AF-C3DCD5F898B9}" destId="{977B00F2-B416-4EEA-8BC5-99395753D886}" srcOrd="0" destOrd="0" presId="urn:microsoft.com/office/officeart/2005/8/layout/orgChart1"/>
    <dgm:cxn modelId="{12E9B296-0E61-446B-8710-30CFE6A1C2B7}" type="presParOf" srcId="{39D83ECF-BB7E-4206-B2AF-C3DCD5F898B9}" destId="{4C6FD4B3-6890-4F0B-AFE5-CE1DC791C604}" srcOrd="1" destOrd="0" presId="urn:microsoft.com/office/officeart/2005/8/layout/orgChart1"/>
    <dgm:cxn modelId="{1F861099-6426-433E-94FB-EEEF1AFB61B0}" type="presParOf" srcId="{4DADEE3A-45D7-4D6B-A08D-BADA6152C5AA}" destId="{9FB2C038-A886-4228-8702-D60E80D89DB9}" srcOrd="1" destOrd="0" presId="urn:microsoft.com/office/officeart/2005/8/layout/orgChart1"/>
    <dgm:cxn modelId="{DAF66E07-E933-42CF-90C4-46AE38F2E610}" type="presParOf" srcId="{4DADEE3A-45D7-4D6B-A08D-BADA6152C5AA}" destId="{2B6132F8-7367-40F8-9C3E-44CB3FD831C7}" srcOrd="2" destOrd="0" presId="urn:microsoft.com/office/officeart/2005/8/layout/orgChart1"/>
    <dgm:cxn modelId="{62721723-C570-4813-BA42-D901FA1A33F4}" type="presParOf" srcId="{4AB58E5F-4466-4E49-9741-CC7573D64887}" destId="{98F05894-2630-41DA-BB89-038435DD2A7B}" srcOrd="2" destOrd="0" presId="urn:microsoft.com/office/officeart/2005/8/layout/orgChart1"/>
    <dgm:cxn modelId="{F12BDEA5-0E67-40AF-A63D-087269270C88}" type="presParOf" srcId="{715457CF-E34B-43B1-8903-2B22A933E877}" destId="{540122D0-170B-40F4-B3AA-BB0B7D1EC08E}" srcOrd="4" destOrd="0" presId="urn:microsoft.com/office/officeart/2005/8/layout/orgChart1"/>
    <dgm:cxn modelId="{AF6073BA-EFCD-47EC-865E-C2C59C26A703}" type="presParOf" srcId="{715457CF-E34B-43B1-8903-2B22A933E877}" destId="{622B8B29-F688-46A8-8836-62480E904E85}" srcOrd="5" destOrd="0" presId="urn:microsoft.com/office/officeart/2005/8/layout/orgChart1"/>
    <dgm:cxn modelId="{8C5D132D-5A5A-4419-B5A2-180681530761}" type="presParOf" srcId="{622B8B29-F688-46A8-8836-62480E904E85}" destId="{9B5AC896-544A-45D6-9B6E-5569938305C4}" srcOrd="0" destOrd="0" presId="urn:microsoft.com/office/officeart/2005/8/layout/orgChart1"/>
    <dgm:cxn modelId="{FA9332C3-F1AE-4FDC-A413-6E20688D26DE}" type="presParOf" srcId="{9B5AC896-544A-45D6-9B6E-5569938305C4}" destId="{0DD296E2-E903-42B0-98F1-7FA629F5D51D}" srcOrd="0" destOrd="0" presId="urn:microsoft.com/office/officeart/2005/8/layout/orgChart1"/>
    <dgm:cxn modelId="{DD2125F3-FE50-4E42-8696-E36A781500AD}" type="presParOf" srcId="{9B5AC896-544A-45D6-9B6E-5569938305C4}" destId="{3B03AFDA-BCDC-4B9B-AFDC-CCCC93072755}" srcOrd="1" destOrd="0" presId="urn:microsoft.com/office/officeart/2005/8/layout/orgChart1"/>
    <dgm:cxn modelId="{DB56A61C-E0E5-4E37-8FC4-024B090A674C}" type="presParOf" srcId="{622B8B29-F688-46A8-8836-62480E904E85}" destId="{9F10520B-59E2-4BEC-BFEF-22234B42C428}" srcOrd="1" destOrd="0" presId="urn:microsoft.com/office/officeart/2005/8/layout/orgChart1"/>
    <dgm:cxn modelId="{7B78F996-A441-467D-B691-31E9A7FA2FA8}" type="presParOf" srcId="{622B8B29-F688-46A8-8836-62480E904E85}" destId="{E628A590-6CF9-4212-9D30-FDF88B616587}" srcOrd="2" destOrd="0" presId="urn:microsoft.com/office/officeart/2005/8/layout/orgChart1"/>
    <dgm:cxn modelId="{5B892F11-37BA-4D4E-B257-AE89ED89303A}" type="presParOf" srcId="{715457CF-E34B-43B1-8903-2B22A933E877}" destId="{DD9631F9-B3BF-4C33-A8AB-123B368ACD62}" srcOrd="6" destOrd="0" presId="urn:microsoft.com/office/officeart/2005/8/layout/orgChart1"/>
    <dgm:cxn modelId="{0A5A4FD2-55A2-4041-AF7E-D2A1454EF91F}" type="presParOf" srcId="{715457CF-E34B-43B1-8903-2B22A933E877}" destId="{A2EAE910-C2BB-458A-BB24-7ED35EE04812}" srcOrd="7" destOrd="0" presId="urn:microsoft.com/office/officeart/2005/8/layout/orgChart1"/>
    <dgm:cxn modelId="{360886AE-64FD-435F-8B9A-EB016059D66E}" type="presParOf" srcId="{A2EAE910-C2BB-458A-BB24-7ED35EE04812}" destId="{E79A4B2B-1452-4A8E-AB52-61D262BE5E6F}" srcOrd="0" destOrd="0" presId="urn:microsoft.com/office/officeart/2005/8/layout/orgChart1"/>
    <dgm:cxn modelId="{14553456-9F3E-4E54-BC9F-2CC5AD9D68F3}" type="presParOf" srcId="{E79A4B2B-1452-4A8E-AB52-61D262BE5E6F}" destId="{C3363F34-C7CD-435B-892E-2274A469FA8C}" srcOrd="0" destOrd="0" presId="urn:microsoft.com/office/officeart/2005/8/layout/orgChart1"/>
    <dgm:cxn modelId="{30A44EC2-E1B9-4766-B98C-87645760FCD4}" type="presParOf" srcId="{E79A4B2B-1452-4A8E-AB52-61D262BE5E6F}" destId="{F4775B0B-3296-48B2-A269-EE87FD82862C}" srcOrd="1" destOrd="0" presId="urn:microsoft.com/office/officeart/2005/8/layout/orgChart1"/>
    <dgm:cxn modelId="{98C1E5D3-8218-41C6-8F7C-AA39D04AEA74}" type="presParOf" srcId="{A2EAE910-C2BB-458A-BB24-7ED35EE04812}" destId="{913BA5B7-3775-4930-9368-6C89C2C86578}" srcOrd="1" destOrd="0" presId="urn:microsoft.com/office/officeart/2005/8/layout/orgChart1"/>
    <dgm:cxn modelId="{0E6124F4-A442-4A79-A3A3-BE3D56C0673F}" type="presParOf" srcId="{A2EAE910-C2BB-458A-BB24-7ED35EE04812}" destId="{CFBB6934-DB6C-4D32-B9C9-342237AD6CCE}" srcOrd="2" destOrd="0" presId="urn:microsoft.com/office/officeart/2005/8/layout/orgChart1"/>
    <dgm:cxn modelId="{0A65C16D-2C5A-4296-84C0-17674C424983}" type="presParOf" srcId="{A91CB9A5-D394-4AD2-833E-362644EF153D}" destId="{08CB12C4-8C6A-4859-83C1-71F3D3D4BA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D4220-C3A2-469B-9F11-30D290B42E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8F87FBC-8399-4BA4-B4E9-F8614A6BB8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Коммуни-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кативные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действия</a:t>
          </a:r>
        </a:p>
      </dgm:t>
    </dgm:pt>
    <dgm:pt modelId="{8D076D54-B8FC-445B-88CC-FB0B6073983A}" type="parTrans" cxnId="{87322E62-57E6-47F2-AC8B-22AFC189207B}">
      <dgm:prSet/>
      <dgm:spPr/>
    </dgm:pt>
    <dgm:pt modelId="{4A5B49C3-1C7A-4592-8DAC-6BF71D373E0E}" type="sibTrans" cxnId="{87322E62-57E6-47F2-AC8B-22AFC189207B}">
      <dgm:prSet/>
      <dgm:spPr/>
    </dgm:pt>
    <dgm:pt modelId="{03FCBE36-0140-45C2-888B-05241E1A5A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Планиро-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учебного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сотрудни-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чества</a:t>
          </a:r>
        </a:p>
      </dgm:t>
    </dgm:pt>
    <dgm:pt modelId="{C74AA9C7-5974-49A5-93DE-A9CCE168F43B}" type="parTrans" cxnId="{C437A8CF-97D7-4877-8EA8-8DA5A11BCA2F}">
      <dgm:prSet/>
      <dgm:spPr/>
    </dgm:pt>
    <dgm:pt modelId="{306DFA7C-160C-4EF1-A11C-32F658106EBC}" type="sibTrans" cxnId="{C437A8CF-97D7-4877-8EA8-8DA5A11BCA2F}">
      <dgm:prSet/>
      <dgm:spPr/>
    </dgm:pt>
    <dgm:pt modelId="{B24942C9-F357-4258-B2E3-87F9CF36E88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Постановка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вопросов</a:t>
          </a:r>
        </a:p>
      </dgm:t>
    </dgm:pt>
    <dgm:pt modelId="{BC9DDFB3-8F96-49D2-A407-48CB805CD36F}" type="parTrans" cxnId="{9A5CC88F-E7FF-45B1-AD0A-36EE31A9FD4D}">
      <dgm:prSet/>
      <dgm:spPr/>
    </dgm:pt>
    <dgm:pt modelId="{02DF4237-ED2B-43EF-A3A6-7628ABCE0266}" type="sibTrans" cxnId="{9A5CC88F-E7FF-45B1-AD0A-36EE31A9FD4D}">
      <dgm:prSet/>
      <dgm:spPr/>
    </dgm:pt>
    <dgm:pt modelId="{89C4F81A-56F9-4DAA-99D0-C31F65C334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Построение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речевых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высказы-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ваний</a:t>
          </a:r>
        </a:p>
      </dgm:t>
    </dgm:pt>
    <dgm:pt modelId="{52E91252-42D7-4353-85CC-B2748AFD932E}" type="parTrans" cxnId="{69201C6C-F7C1-4A03-BB6E-D8958F143C9D}">
      <dgm:prSet/>
      <dgm:spPr/>
    </dgm:pt>
    <dgm:pt modelId="{B99A9D37-68D1-4166-9751-C013EB8D24F1}" type="sibTrans" cxnId="{69201C6C-F7C1-4A03-BB6E-D8958F143C9D}">
      <dgm:prSet/>
      <dgm:spPr/>
    </dgm:pt>
    <dgm:pt modelId="{1E069640-FD79-4645-B239-058C3B4983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Лидерство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согласование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действий 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партнером</a:t>
          </a:r>
        </a:p>
      </dgm:t>
    </dgm:pt>
    <dgm:pt modelId="{46C613BD-A319-4BA1-8675-CD3C0B3AE097}" type="parTrans" cxnId="{5E89115E-E31B-4824-AD32-556151876B89}">
      <dgm:prSet/>
      <dgm:spPr/>
    </dgm:pt>
    <dgm:pt modelId="{CC62D474-C46C-4AC0-96EF-C6DE84B043E3}" type="sibTrans" cxnId="{5E89115E-E31B-4824-AD32-556151876B89}">
      <dgm:prSet/>
      <dgm:spPr/>
    </dgm:pt>
    <dgm:pt modelId="{77AB3F80-D389-491B-8E70-4184A7A52EC2}" type="pres">
      <dgm:prSet presAssocID="{D53D4220-C3A2-469B-9F11-30D290B42E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279FD8-24B6-4D25-9A9D-40480E0827D3}" type="pres">
      <dgm:prSet presAssocID="{C8F87FBC-8399-4BA4-B4E9-F8614A6BB8AA}" presName="hierRoot1" presStyleCnt="0">
        <dgm:presLayoutVars>
          <dgm:hierBranch/>
        </dgm:presLayoutVars>
      </dgm:prSet>
      <dgm:spPr/>
    </dgm:pt>
    <dgm:pt modelId="{1D7EB62F-A8FB-4571-BE93-0FB0F4EE41F5}" type="pres">
      <dgm:prSet presAssocID="{C8F87FBC-8399-4BA4-B4E9-F8614A6BB8AA}" presName="rootComposite1" presStyleCnt="0"/>
      <dgm:spPr/>
    </dgm:pt>
    <dgm:pt modelId="{7687E7F8-67B4-4CCC-BA9E-DBEAD9A5CF83}" type="pres">
      <dgm:prSet presAssocID="{C8F87FBC-8399-4BA4-B4E9-F8614A6BB8A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76A5B-5460-42F5-94FF-427062EA0BAD}" type="pres">
      <dgm:prSet presAssocID="{C8F87FBC-8399-4BA4-B4E9-F8614A6BB8A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A66FA08-2A30-4483-9E6B-E2EBCFEBADE2}" type="pres">
      <dgm:prSet presAssocID="{C8F87FBC-8399-4BA4-B4E9-F8614A6BB8AA}" presName="hierChild2" presStyleCnt="0"/>
      <dgm:spPr/>
    </dgm:pt>
    <dgm:pt modelId="{A197A427-BDD0-4F35-A23C-7349AB871250}" type="pres">
      <dgm:prSet presAssocID="{C74AA9C7-5974-49A5-93DE-A9CCE168F43B}" presName="Name35" presStyleLbl="parChTrans1D2" presStyleIdx="0" presStyleCnt="4"/>
      <dgm:spPr/>
    </dgm:pt>
    <dgm:pt modelId="{3D751322-7253-4138-BE00-C28EF1C11B20}" type="pres">
      <dgm:prSet presAssocID="{03FCBE36-0140-45C2-888B-05241E1A5AA8}" presName="hierRoot2" presStyleCnt="0">
        <dgm:presLayoutVars>
          <dgm:hierBranch/>
        </dgm:presLayoutVars>
      </dgm:prSet>
      <dgm:spPr/>
    </dgm:pt>
    <dgm:pt modelId="{B175B393-D5F0-4CAB-824E-5E63BAFC4293}" type="pres">
      <dgm:prSet presAssocID="{03FCBE36-0140-45C2-888B-05241E1A5AA8}" presName="rootComposite" presStyleCnt="0"/>
      <dgm:spPr/>
    </dgm:pt>
    <dgm:pt modelId="{89D1C484-7588-46C0-80A9-2FB5549EB60D}" type="pres">
      <dgm:prSet presAssocID="{03FCBE36-0140-45C2-888B-05241E1A5AA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C60E7D-F7B1-4279-8D17-9AE986A714DE}" type="pres">
      <dgm:prSet presAssocID="{03FCBE36-0140-45C2-888B-05241E1A5AA8}" presName="rootConnector" presStyleLbl="node2" presStyleIdx="0" presStyleCnt="4"/>
      <dgm:spPr/>
      <dgm:t>
        <a:bodyPr/>
        <a:lstStyle/>
        <a:p>
          <a:endParaRPr lang="ru-RU"/>
        </a:p>
      </dgm:t>
    </dgm:pt>
    <dgm:pt modelId="{4BAA9F00-5E0D-47B5-822A-2418865E7662}" type="pres">
      <dgm:prSet presAssocID="{03FCBE36-0140-45C2-888B-05241E1A5AA8}" presName="hierChild4" presStyleCnt="0"/>
      <dgm:spPr/>
    </dgm:pt>
    <dgm:pt modelId="{E93FEB25-D076-4829-91EB-79BD28B152BF}" type="pres">
      <dgm:prSet presAssocID="{03FCBE36-0140-45C2-888B-05241E1A5AA8}" presName="hierChild5" presStyleCnt="0"/>
      <dgm:spPr/>
    </dgm:pt>
    <dgm:pt modelId="{036CFD6F-FF98-4D4E-9DFB-500DE62B2BA3}" type="pres">
      <dgm:prSet presAssocID="{BC9DDFB3-8F96-49D2-A407-48CB805CD36F}" presName="Name35" presStyleLbl="parChTrans1D2" presStyleIdx="1" presStyleCnt="4"/>
      <dgm:spPr/>
    </dgm:pt>
    <dgm:pt modelId="{9D5D3752-3285-42D7-A32E-A61D0FBECC81}" type="pres">
      <dgm:prSet presAssocID="{B24942C9-F357-4258-B2E3-87F9CF36E88E}" presName="hierRoot2" presStyleCnt="0">
        <dgm:presLayoutVars>
          <dgm:hierBranch/>
        </dgm:presLayoutVars>
      </dgm:prSet>
      <dgm:spPr/>
    </dgm:pt>
    <dgm:pt modelId="{7A51E587-62EA-4053-829F-A8A83A484613}" type="pres">
      <dgm:prSet presAssocID="{B24942C9-F357-4258-B2E3-87F9CF36E88E}" presName="rootComposite" presStyleCnt="0"/>
      <dgm:spPr/>
    </dgm:pt>
    <dgm:pt modelId="{6762D3BB-F18B-4DD1-9EAF-7F1D39D9AC69}" type="pres">
      <dgm:prSet presAssocID="{B24942C9-F357-4258-B2E3-87F9CF36E88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91DD81-02BC-4A40-9887-4092DCA2D74B}" type="pres">
      <dgm:prSet presAssocID="{B24942C9-F357-4258-B2E3-87F9CF36E88E}" presName="rootConnector" presStyleLbl="node2" presStyleIdx="1" presStyleCnt="4"/>
      <dgm:spPr/>
      <dgm:t>
        <a:bodyPr/>
        <a:lstStyle/>
        <a:p>
          <a:endParaRPr lang="ru-RU"/>
        </a:p>
      </dgm:t>
    </dgm:pt>
    <dgm:pt modelId="{149E3047-71FA-4887-8FE5-D454FEC43E6D}" type="pres">
      <dgm:prSet presAssocID="{B24942C9-F357-4258-B2E3-87F9CF36E88E}" presName="hierChild4" presStyleCnt="0"/>
      <dgm:spPr/>
    </dgm:pt>
    <dgm:pt modelId="{37BEAA54-C7B5-4010-A388-9A78A105D13C}" type="pres">
      <dgm:prSet presAssocID="{B24942C9-F357-4258-B2E3-87F9CF36E88E}" presName="hierChild5" presStyleCnt="0"/>
      <dgm:spPr/>
    </dgm:pt>
    <dgm:pt modelId="{451A2CA5-3363-4704-8120-BA51D646EFD0}" type="pres">
      <dgm:prSet presAssocID="{52E91252-42D7-4353-85CC-B2748AFD932E}" presName="Name35" presStyleLbl="parChTrans1D2" presStyleIdx="2" presStyleCnt="4"/>
      <dgm:spPr/>
    </dgm:pt>
    <dgm:pt modelId="{D33111AD-FFF1-4B33-9C0F-A3E672E9726E}" type="pres">
      <dgm:prSet presAssocID="{89C4F81A-56F9-4DAA-99D0-C31F65C334A9}" presName="hierRoot2" presStyleCnt="0">
        <dgm:presLayoutVars>
          <dgm:hierBranch/>
        </dgm:presLayoutVars>
      </dgm:prSet>
      <dgm:spPr/>
    </dgm:pt>
    <dgm:pt modelId="{01E8BCA8-74DC-480E-BFAB-AA747B998C2E}" type="pres">
      <dgm:prSet presAssocID="{89C4F81A-56F9-4DAA-99D0-C31F65C334A9}" presName="rootComposite" presStyleCnt="0"/>
      <dgm:spPr/>
    </dgm:pt>
    <dgm:pt modelId="{57D65B71-1EDD-42C0-80D5-31FD87CC2804}" type="pres">
      <dgm:prSet presAssocID="{89C4F81A-56F9-4DAA-99D0-C31F65C334A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10E0E-E79F-4607-8EA2-E71A0B12DDFD}" type="pres">
      <dgm:prSet presAssocID="{89C4F81A-56F9-4DAA-99D0-C31F65C334A9}" presName="rootConnector" presStyleLbl="node2" presStyleIdx="2" presStyleCnt="4"/>
      <dgm:spPr/>
      <dgm:t>
        <a:bodyPr/>
        <a:lstStyle/>
        <a:p>
          <a:endParaRPr lang="ru-RU"/>
        </a:p>
      </dgm:t>
    </dgm:pt>
    <dgm:pt modelId="{8B7CC818-0683-48EA-9C34-BE8DEBA9E033}" type="pres">
      <dgm:prSet presAssocID="{89C4F81A-56F9-4DAA-99D0-C31F65C334A9}" presName="hierChild4" presStyleCnt="0"/>
      <dgm:spPr/>
    </dgm:pt>
    <dgm:pt modelId="{C9EAA4F9-2AE5-439E-A1C9-51DFE9E26695}" type="pres">
      <dgm:prSet presAssocID="{89C4F81A-56F9-4DAA-99D0-C31F65C334A9}" presName="hierChild5" presStyleCnt="0"/>
      <dgm:spPr/>
    </dgm:pt>
    <dgm:pt modelId="{7216FA62-D15A-4582-8085-3AAFA1A95A17}" type="pres">
      <dgm:prSet presAssocID="{46C613BD-A319-4BA1-8675-CD3C0B3AE097}" presName="Name35" presStyleLbl="parChTrans1D2" presStyleIdx="3" presStyleCnt="4"/>
      <dgm:spPr/>
    </dgm:pt>
    <dgm:pt modelId="{211AFBD6-F00E-4CA9-9FE9-4F0B8DA668F8}" type="pres">
      <dgm:prSet presAssocID="{1E069640-FD79-4645-B239-058C3B4983BB}" presName="hierRoot2" presStyleCnt="0">
        <dgm:presLayoutVars>
          <dgm:hierBranch/>
        </dgm:presLayoutVars>
      </dgm:prSet>
      <dgm:spPr/>
    </dgm:pt>
    <dgm:pt modelId="{4BD0AA7A-2EBA-4A99-97E2-C6ECDF59FFF2}" type="pres">
      <dgm:prSet presAssocID="{1E069640-FD79-4645-B239-058C3B4983BB}" presName="rootComposite" presStyleCnt="0"/>
      <dgm:spPr/>
    </dgm:pt>
    <dgm:pt modelId="{16AC0CEA-421B-4589-9610-3BA06DEF6302}" type="pres">
      <dgm:prSet presAssocID="{1E069640-FD79-4645-B239-058C3B4983B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F830A4-8EF9-4522-8834-56B6AEB332F1}" type="pres">
      <dgm:prSet presAssocID="{1E069640-FD79-4645-B239-058C3B4983BB}" presName="rootConnector" presStyleLbl="node2" presStyleIdx="3" presStyleCnt="4"/>
      <dgm:spPr/>
      <dgm:t>
        <a:bodyPr/>
        <a:lstStyle/>
        <a:p>
          <a:endParaRPr lang="ru-RU"/>
        </a:p>
      </dgm:t>
    </dgm:pt>
    <dgm:pt modelId="{F8766419-9785-40B2-AFA0-9834944498FD}" type="pres">
      <dgm:prSet presAssocID="{1E069640-FD79-4645-B239-058C3B4983BB}" presName="hierChild4" presStyleCnt="0"/>
      <dgm:spPr/>
    </dgm:pt>
    <dgm:pt modelId="{610CDEE4-67E8-4D29-A426-BC483AA60330}" type="pres">
      <dgm:prSet presAssocID="{1E069640-FD79-4645-B239-058C3B4983BB}" presName="hierChild5" presStyleCnt="0"/>
      <dgm:spPr/>
    </dgm:pt>
    <dgm:pt modelId="{122C7E64-8F35-4DBB-BB0C-84DE22D3E1D3}" type="pres">
      <dgm:prSet presAssocID="{C8F87FBC-8399-4BA4-B4E9-F8614A6BB8AA}" presName="hierChild3" presStyleCnt="0"/>
      <dgm:spPr/>
    </dgm:pt>
  </dgm:ptLst>
  <dgm:cxnLst>
    <dgm:cxn modelId="{35C04047-AE9A-49FD-A56C-B4F31525A5E8}" type="presOf" srcId="{C8F87FBC-8399-4BA4-B4E9-F8614A6BB8AA}" destId="{E3176A5B-5460-42F5-94FF-427062EA0BAD}" srcOrd="1" destOrd="0" presId="urn:microsoft.com/office/officeart/2005/8/layout/orgChart1"/>
    <dgm:cxn modelId="{536134DA-75D4-435A-8A62-160AD7896692}" type="presOf" srcId="{46C613BD-A319-4BA1-8675-CD3C0B3AE097}" destId="{7216FA62-D15A-4582-8085-3AAFA1A95A17}" srcOrd="0" destOrd="0" presId="urn:microsoft.com/office/officeart/2005/8/layout/orgChart1"/>
    <dgm:cxn modelId="{57D629E3-8DEC-499C-8C00-E9204842804D}" type="presOf" srcId="{C74AA9C7-5974-49A5-93DE-A9CCE168F43B}" destId="{A197A427-BDD0-4F35-A23C-7349AB871250}" srcOrd="0" destOrd="0" presId="urn:microsoft.com/office/officeart/2005/8/layout/orgChart1"/>
    <dgm:cxn modelId="{CB1AF293-5096-4890-A578-6690C2DE3F3D}" type="presOf" srcId="{D53D4220-C3A2-469B-9F11-30D290B42EBA}" destId="{77AB3F80-D389-491B-8E70-4184A7A52EC2}" srcOrd="0" destOrd="0" presId="urn:microsoft.com/office/officeart/2005/8/layout/orgChart1"/>
    <dgm:cxn modelId="{B38F3774-98F1-4EBE-A4C3-F3F55C2EF3E3}" type="presOf" srcId="{B24942C9-F357-4258-B2E3-87F9CF36E88E}" destId="{4291DD81-02BC-4A40-9887-4092DCA2D74B}" srcOrd="1" destOrd="0" presId="urn:microsoft.com/office/officeart/2005/8/layout/orgChart1"/>
    <dgm:cxn modelId="{9A5CC88F-E7FF-45B1-AD0A-36EE31A9FD4D}" srcId="{C8F87FBC-8399-4BA4-B4E9-F8614A6BB8AA}" destId="{B24942C9-F357-4258-B2E3-87F9CF36E88E}" srcOrd="1" destOrd="0" parTransId="{BC9DDFB3-8F96-49D2-A407-48CB805CD36F}" sibTransId="{02DF4237-ED2B-43EF-A3A6-7628ABCE0266}"/>
    <dgm:cxn modelId="{87322E62-57E6-47F2-AC8B-22AFC189207B}" srcId="{D53D4220-C3A2-469B-9F11-30D290B42EBA}" destId="{C8F87FBC-8399-4BA4-B4E9-F8614A6BB8AA}" srcOrd="0" destOrd="0" parTransId="{8D076D54-B8FC-445B-88CC-FB0B6073983A}" sibTransId="{4A5B49C3-1C7A-4592-8DAC-6BF71D373E0E}"/>
    <dgm:cxn modelId="{AB0719B2-1E54-4F94-96C7-656055B87182}" type="presOf" srcId="{B24942C9-F357-4258-B2E3-87F9CF36E88E}" destId="{6762D3BB-F18B-4DD1-9EAF-7F1D39D9AC69}" srcOrd="0" destOrd="0" presId="urn:microsoft.com/office/officeart/2005/8/layout/orgChart1"/>
    <dgm:cxn modelId="{884E5B40-9992-4BE1-9890-0608A0685814}" type="presOf" srcId="{89C4F81A-56F9-4DAA-99D0-C31F65C334A9}" destId="{E3510E0E-E79F-4607-8EA2-E71A0B12DDFD}" srcOrd="1" destOrd="0" presId="urn:microsoft.com/office/officeart/2005/8/layout/orgChart1"/>
    <dgm:cxn modelId="{69201C6C-F7C1-4A03-BB6E-D8958F143C9D}" srcId="{C8F87FBC-8399-4BA4-B4E9-F8614A6BB8AA}" destId="{89C4F81A-56F9-4DAA-99D0-C31F65C334A9}" srcOrd="2" destOrd="0" parTransId="{52E91252-42D7-4353-85CC-B2748AFD932E}" sibTransId="{B99A9D37-68D1-4166-9751-C013EB8D24F1}"/>
    <dgm:cxn modelId="{C437A8CF-97D7-4877-8EA8-8DA5A11BCA2F}" srcId="{C8F87FBC-8399-4BA4-B4E9-F8614A6BB8AA}" destId="{03FCBE36-0140-45C2-888B-05241E1A5AA8}" srcOrd="0" destOrd="0" parTransId="{C74AA9C7-5974-49A5-93DE-A9CCE168F43B}" sibTransId="{306DFA7C-160C-4EF1-A11C-32F658106EBC}"/>
    <dgm:cxn modelId="{A34F4D4F-F22B-4FF1-98E8-1B9953D42591}" type="presOf" srcId="{03FCBE36-0140-45C2-888B-05241E1A5AA8}" destId="{75C60E7D-F7B1-4279-8D17-9AE986A714DE}" srcOrd="1" destOrd="0" presId="urn:microsoft.com/office/officeart/2005/8/layout/orgChart1"/>
    <dgm:cxn modelId="{E2723833-2C62-4A41-8FDB-CEC12FD3B777}" type="presOf" srcId="{89C4F81A-56F9-4DAA-99D0-C31F65C334A9}" destId="{57D65B71-1EDD-42C0-80D5-31FD87CC2804}" srcOrd="0" destOrd="0" presId="urn:microsoft.com/office/officeart/2005/8/layout/orgChart1"/>
    <dgm:cxn modelId="{2F5279EC-AB47-4665-980A-650A6AEC5AEC}" type="presOf" srcId="{03FCBE36-0140-45C2-888B-05241E1A5AA8}" destId="{89D1C484-7588-46C0-80A9-2FB5549EB60D}" srcOrd="0" destOrd="0" presId="urn:microsoft.com/office/officeart/2005/8/layout/orgChart1"/>
    <dgm:cxn modelId="{F3294EC2-75B9-4D63-AA5E-C6E7F4BA5EFF}" type="presOf" srcId="{1E069640-FD79-4645-B239-058C3B4983BB}" destId="{16AC0CEA-421B-4589-9610-3BA06DEF6302}" srcOrd="0" destOrd="0" presId="urn:microsoft.com/office/officeart/2005/8/layout/orgChart1"/>
    <dgm:cxn modelId="{5E5EEEF3-D710-4598-8188-B371876A3641}" type="presOf" srcId="{C8F87FBC-8399-4BA4-B4E9-F8614A6BB8AA}" destId="{7687E7F8-67B4-4CCC-BA9E-DBEAD9A5CF83}" srcOrd="0" destOrd="0" presId="urn:microsoft.com/office/officeart/2005/8/layout/orgChart1"/>
    <dgm:cxn modelId="{2F7DC143-54F4-4F4B-9A28-BEFAA6CCB428}" type="presOf" srcId="{1E069640-FD79-4645-B239-058C3B4983BB}" destId="{A6F830A4-8EF9-4522-8834-56B6AEB332F1}" srcOrd="1" destOrd="0" presId="urn:microsoft.com/office/officeart/2005/8/layout/orgChart1"/>
    <dgm:cxn modelId="{5E89115E-E31B-4824-AD32-556151876B89}" srcId="{C8F87FBC-8399-4BA4-B4E9-F8614A6BB8AA}" destId="{1E069640-FD79-4645-B239-058C3B4983BB}" srcOrd="3" destOrd="0" parTransId="{46C613BD-A319-4BA1-8675-CD3C0B3AE097}" sibTransId="{CC62D474-C46C-4AC0-96EF-C6DE84B043E3}"/>
    <dgm:cxn modelId="{1950347C-A246-43B7-AC72-D6474649E0D3}" type="presOf" srcId="{52E91252-42D7-4353-85CC-B2748AFD932E}" destId="{451A2CA5-3363-4704-8120-BA51D646EFD0}" srcOrd="0" destOrd="0" presId="urn:microsoft.com/office/officeart/2005/8/layout/orgChart1"/>
    <dgm:cxn modelId="{769C6A52-B47F-4C9C-A292-7366E5E97A6D}" type="presOf" srcId="{BC9DDFB3-8F96-49D2-A407-48CB805CD36F}" destId="{036CFD6F-FF98-4D4E-9DFB-500DE62B2BA3}" srcOrd="0" destOrd="0" presId="urn:microsoft.com/office/officeart/2005/8/layout/orgChart1"/>
    <dgm:cxn modelId="{D949AF32-6103-48D7-BA84-693817B82571}" type="presParOf" srcId="{77AB3F80-D389-491B-8E70-4184A7A52EC2}" destId="{5F279FD8-24B6-4D25-9A9D-40480E0827D3}" srcOrd="0" destOrd="0" presId="urn:microsoft.com/office/officeart/2005/8/layout/orgChart1"/>
    <dgm:cxn modelId="{E18DC4E9-A2AD-4191-B291-269F0C1FD9C0}" type="presParOf" srcId="{5F279FD8-24B6-4D25-9A9D-40480E0827D3}" destId="{1D7EB62F-A8FB-4571-BE93-0FB0F4EE41F5}" srcOrd="0" destOrd="0" presId="urn:microsoft.com/office/officeart/2005/8/layout/orgChart1"/>
    <dgm:cxn modelId="{474D628A-77A1-4F18-A5D3-F8FE9ED24AAE}" type="presParOf" srcId="{1D7EB62F-A8FB-4571-BE93-0FB0F4EE41F5}" destId="{7687E7F8-67B4-4CCC-BA9E-DBEAD9A5CF83}" srcOrd="0" destOrd="0" presId="urn:microsoft.com/office/officeart/2005/8/layout/orgChart1"/>
    <dgm:cxn modelId="{ACD29A2C-423C-4BBD-BF54-90893C754150}" type="presParOf" srcId="{1D7EB62F-A8FB-4571-BE93-0FB0F4EE41F5}" destId="{E3176A5B-5460-42F5-94FF-427062EA0BAD}" srcOrd="1" destOrd="0" presId="urn:microsoft.com/office/officeart/2005/8/layout/orgChart1"/>
    <dgm:cxn modelId="{D0F49F8F-C73A-4F1A-B3B6-5E957DC27E96}" type="presParOf" srcId="{5F279FD8-24B6-4D25-9A9D-40480E0827D3}" destId="{0A66FA08-2A30-4483-9E6B-E2EBCFEBADE2}" srcOrd="1" destOrd="0" presId="urn:microsoft.com/office/officeart/2005/8/layout/orgChart1"/>
    <dgm:cxn modelId="{63D5865A-4D4A-429D-9BEF-1E7B4E636B82}" type="presParOf" srcId="{0A66FA08-2A30-4483-9E6B-E2EBCFEBADE2}" destId="{A197A427-BDD0-4F35-A23C-7349AB871250}" srcOrd="0" destOrd="0" presId="urn:microsoft.com/office/officeart/2005/8/layout/orgChart1"/>
    <dgm:cxn modelId="{6795743B-556F-4F50-9D12-CF75767F4861}" type="presParOf" srcId="{0A66FA08-2A30-4483-9E6B-E2EBCFEBADE2}" destId="{3D751322-7253-4138-BE00-C28EF1C11B20}" srcOrd="1" destOrd="0" presId="urn:microsoft.com/office/officeart/2005/8/layout/orgChart1"/>
    <dgm:cxn modelId="{CD4220A0-7998-41D1-8807-7042592509C1}" type="presParOf" srcId="{3D751322-7253-4138-BE00-C28EF1C11B20}" destId="{B175B393-D5F0-4CAB-824E-5E63BAFC4293}" srcOrd="0" destOrd="0" presId="urn:microsoft.com/office/officeart/2005/8/layout/orgChart1"/>
    <dgm:cxn modelId="{80F12786-726D-46B6-A77E-6D6788D09260}" type="presParOf" srcId="{B175B393-D5F0-4CAB-824E-5E63BAFC4293}" destId="{89D1C484-7588-46C0-80A9-2FB5549EB60D}" srcOrd="0" destOrd="0" presId="urn:microsoft.com/office/officeart/2005/8/layout/orgChart1"/>
    <dgm:cxn modelId="{5B50E767-86D8-4DE9-8B9F-A2EDCEE01C6C}" type="presParOf" srcId="{B175B393-D5F0-4CAB-824E-5E63BAFC4293}" destId="{75C60E7D-F7B1-4279-8D17-9AE986A714DE}" srcOrd="1" destOrd="0" presId="urn:microsoft.com/office/officeart/2005/8/layout/orgChart1"/>
    <dgm:cxn modelId="{DED06EC4-7253-4273-A3E2-7CD2AF629A2E}" type="presParOf" srcId="{3D751322-7253-4138-BE00-C28EF1C11B20}" destId="{4BAA9F00-5E0D-47B5-822A-2418865E7662}" srcOrd="1" destOrd="0" presId="urn:microsoft.com/office/officeart/2005/8/layout/orgChart1"/>
    <dgm:cxn modelId="{F1F5AC92-D94E-4052-8F93-9E820F0650BC}" type="presParOf" srcId="{3D751322-7253-4138-BE00-C28EF1C11B20}" destId="{E93FEB25-D076-4829-91EB-79BD28B152BF}" srcOrd="2" destOrd="0" presId="urn:microsoft.com/office/officeart/2005/8/layout/orgChart1"/>
    <dgm:cxn modelId="{75DEB3E6-0B04-415E-960E-29B147B1836D}" type="presParOf" srcId="{0A66FA08-2A30-4483-9E6B-E2EBCFEBADE2}" destId="{036CFD6F-FF98-4D4E-9DFB-500DE62B2BA3}" srcOrd="2" destOrd="0" presId="urn:microsoft.com/office/officeart/2005/8/layout/orgChart1"/>
    <dgm:cxn modelId="{A4FAFBE5-51F0-414B-AA86-96254A8AE9A3}" type="presParOf" srcId="{0A66FA08-2A30-4483-9E6B-E2EBCFEBADE2}" destId="{9D5D3752-3285-42D7-A32E-A61D0FBECC81}" srcOrd="3" destOrd="0" presId="urn:microsoft.com/office/officeart/2005/8/layout/orgChart1"/>
    <dgm:cxn modelId="{43CEE79F-B2F2-479A-BE63-F4883001D78D}" type="presParOf" srcId="{9D5D3752-3285-42D7-A32E-A61D0FBECC81}" destId="{7A51E587-62EA-4053-829F-A8A83A484613}" srcOrd="0" destOrd="0" presId="urn:microsoft.com/office/officeart/2005/8/layout/orgChart1"/>
    <dgm:cxn modelId="{C46B32F8-89AA-4B48-9B28-6B39625F9AE2}" type="presParOf" srcId="{7A51E587-62EA-4053-829F-A8A83A484613}" destId="{6762D3BB-F18B-4DD1-9EAF-7F1D39D9AC69}" srcOrd="0" destOrd="0" presId="urn:microsoft.com/office/officeart/2005/8/layout/orgChart1"/>
    <dgm:cxn modelId="{238B2E3D-6C46-4B7F-BE2D-BA8249D9CC9B}" type="presParOf" srcId="{7A51E587-62EA-4053-829F-A8A83A484613}" destId="{4291DD81-02BC-4A40-9887-4092DCA2D74B}" srcOrd="1" destOrd="0" presId="urn:microsoft.com/office/officeart/2005/8/layout/orgChart1"/>
    <dgm:cxn modelId="{B12601FB-5524-44D1-8A37-2D8D16B454A7}" type="presParOf" srcId="{9D5D3752-3285-42D7-A32E-A61D0FBECC81}" destId="{149E3047-71FA-4887-8FE5-D454FEC43E6D}" srcOrd="1" destOrd="0" presId="urn:microsoft.com/office/officeart/2005/8/layout/orgChart1"/>
    <dgm:cxn modelId="{400D35FD-8BC3-4B15-B767-DEFDA178A7CB}" type="presParOf" srcId="{9D5D3752-3285-42D7-A32E-A61D0FBECC81}" destId="{37BEAA54-C7B5-4010-A388-9A78A105D13C}" srcOrd="2" destOrd="0" presId="urn:microsoft.com/office/officeart/2005/8/layout/orgChart1"/>
    <dgm:cxn modelId="{92BF90B5-0836-4B44-ABED-E1A629C704D8}" type="presParOf" srcId="{0A66FA08-2A30-4483-9E6B-E2EBCFEBADE2}" destId="{451A2CA5-3363-4704-8120-BA51D646EFD0}" srcOrd="4" destOrd="0" presId="urn:microsoft.com/office/officeart/2005/8/layout/orgChart1"/>
    <dgm:cxn modelId="{33E1ACEA-74CF-4EFA-BFE1-E8CD704CD5FF}" type="presParOf" srcId="{0A66FA08-2A30-4483-9E6B-E2EBCFEBADE2}" destId="{D33111AD-FFF1-4B33-9C0F-A3E672E9726E}" srcOrd="5" destOrd="0" presId="urn:microsoft.com/office/officeart/2005/8/layout/orgChart1"/>
    <dgm:cxn modelId="{E0E41EDC-C154-4169-AFF0-E49CAEDE9743}" type="presParOf" srcId="{D33111AD-FFF1-4B33-9C0F-A3E672E9726E}" destId="{01E8BCA8-74DC-480E-BFAB-AA747B998C2E}" srcOrd="0" destOrd="0" presId="urn:microsoft.com/office/officeart/2005/8/layout/orgChart1"/>
    <dgm:cxn modelId="{D3B14AA1-43DE-42DD-BF2C-D31314186780}" type="presParOf" srcId="{01E8BCA8-74DC-480E-BFAB-AA747B998C2E}" destId="{57D65B71-1EDD-42C0-80D5-31FD87CC2804}" srcOrd="0" destOrd="0" presId="urn:microsoft.com/office/officeart/2005/8/layout/orgChart1"/>
    <dgm:cxn modelId="{DA670B97-ADAC-4ED9-A037-A4D657115D01}" type="presParOf" srcId="{01E8BCA8-74DC-480E-BFAB-AA747B998C2E}" destId="{E3510E0E-E79F-4607-8EA2-E71A0B12DDFD}" srcOrd="1" destOrd="0" presId="urn:microsoft.com/office/officeart/2005/8/layout/orgChart1"/>
    <dgm:cxn modelId="{D336C5A0-E6AC-4054-8F4B-BD9F6AADECCC}" type="presParOf" srcId="{D33111AD-FFF1-4B33-9C0F-A3E672E9726E}" destId="{8B7CC818-0683-48EA-9C34-BE8DEBA9E033}" srcOrd="1" destOrd="0" presId="urn:microsoft.com/office/officeart/2005/8/layout/orgChart1"/>
    <dgm:cxn modelId="{D6BC0400-91E6-4251-A3AB-1EC1DF3D6D3C}" type="presParOf" srcId="{D33111AD-FFF1-4B33-9C0F-A3E672E9726E}" destId="{C9EAA4F9-2AE5-439E-A1C9-51DFE9E26695}" srcOrd="2" destOrd="0" presId="urn:microsoft.com/office/officeart/2005/8/layout/orgChart1"/>
    <dgm:cxn modelId="{BD7C8A36-8160-4024-AC1D-36F7D5AEFE93}" type="presParOf" srcId="{0A66FA08-2A30-4483-9E6B-E2EBCFEBADE2}" destId="{7216FA62-D15A-4582-8085-3AAFA1A95A17}" srcOrd="6" destOrd="0" presId="urn:microsoft.com/office/officeart/2005/8/layout/orgChart1"/>
    <dgm:cxn modelId="{46418123-EBDE-4A06-8494-2BD0505F9C29}" type="presParOf" srcId="{0A66FA08-2A30-4483-9E6B-E2EBCFEBADE2}" destId="{211AFBD6-F00E-4CA9-9FE9-4F0B8DA668F8}" srcOrd="7" destOrd="0" presId="urn:microsoft.com/office/officeart/2005/8/layout/orgChart1"/>
    <dgm:cxn modelId="{42174D6B-DB48-417E-AB83-41B3AA8C45BC}" type="presParOf" srcId="{211AFBD6-F00E-4CA9-9FE9-4F0B8DA668F8}" destId="{4BD0AA7A-2EBA-4A99-97E2-C6ECDF59FFF2}" srcOrd="0" destOrd="0" presId="urn:microsoft.com/office/officeart/2005/8/layout/orgChart1"/>
    <dgm:cxn modelId="{5D1FBAF7-5CA2-4E47-A8D3-A96B71BAE85C}" type="presParOf" srcId="{4BD0AA7A-2EBA-4A99-97E2-C6ECDF59FFF2}" destId="{16AC0CEA-421B-4589-9610-3BA06DEF6302}" srcOrd="0" destOrd="0" presId="urn:microsoft.com/office/officeart/2005/8/layout/orgChart1"/>
    <dgm:cxn modelId="{6DF061F8-86D7-429B-A29B-69EF710520DD}" type="presParOf" srcId="{4BD0AA7A-2EBA-4A99-97E2-C6ECDF59FFF2}" destId="{A6F830A4-8EF9-4522-8834-56B6AEB332F1}" srcOrd="1" destOrd="0" presId="urn:microsoft.com/office/officeart/2005/8/layout/orgChart1"/>
    <dgm:cxn modelId="{3A51EBE4-9DB8-4AE3-9C52-C134A6AE61B0}" type="presParOf" srcId="{211AFBD6-F00E-4CA9-9FE9-4F0B8DA668F8}" destId="{F8766419-9785-40B2-AFA0-9834944498FD}" srcOrd="1" destOrd="0" presId="urn:microsoft.com/office/officeart/2005/8/layout/orgChart1"/>
    <dgm:cxn modelId="{ACE31E80-6D97-43FD-973C-DC020F36DF25}" type="presParOf" srcId="{211AFBD6-F00E-4CA9-9FE9-4F0B8DA668F8}" destId="{610CDEE4-67E8-4D29-A426-BC483AA60330}" srcOrd="2" destOrd="0" presId="urn:microsoft.com/office/officeart/2005/8/layout/orgChart1"/>
    <dgm:cxn modelId="{4CE36E00-E884-4190-B140-BAC215F7BC21}" type="presParOf" srcId="{5F279FD8-24B6-4D25-9A9D-40480E0827D3}" destId="{122C7E64-8F35-4DBB-BB0C-84DE22D3E1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C6FD6D-C426-47A8-BA12-028D70434B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764EEE6-4076-41E9-B7F8-1FCC4B4C1B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Познава-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тельные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действия</a:t>
          </a:r>
        </a:p>
      </dgm:t>
    </dgm:pt>
    <dgm:pt modelId="{25D5EE10-4BD3-4BDE-8FFE-D8107555D11B}" type="parTrans" cxnId="{B2C6B11F-669B-484E-9A6B-B14A480E4363}">
      <dgm:prSet/>
      <dgm:spPr/>
    </dgm:pt>
    <dgm:pt modelId="{30D0AA9B-CDB7-4F16-8C11-36108E59DED2}" type="sibTrans" cxnId="{B2C6B11F-669B-484E-9A6B-B14A480E4363}">
      <dgm:prSet/>
      <dgm:spPr/>
    </dgm:pt>
    <dgm:pt modelId="{83E6AC89-E53C-4AF7-8B46-57D91F3C8F8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Обще-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учебные </a:t>
          </a:r>
        </a:p>
      </dgm:t>
    </dgm:pt>
    <dgm:pt modelId="{03D3A61D-C25B-495B-8FAC-31778D0CE116}" type="parTrans" cxnId="{E63981B6-3BDD-49B3-93D8-A40C8210BD15}">
      <dgm:prSet/>
      <dgm:spPr/>
    </dgm:pt>
    <dgm:pt modelId="{781E07EC-9583-4D06-BEF9-F99EC52C2902}" type="sibTrans" cxnId="{E63981B6-3BDD-49B3-93D8-A40C8210BD15}">
      <dgm:prSet/>
      <dgm:spPr/>
    </dgm:pt>
    <dgm:pt modelId="{0FAAEFD0-2406-47F8-B347-A71BFE960C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Логические</a:t>
          </a:r>
        </a:p>
      </dgm:t>
    </dgm:pt>
    <dgm:pt modelId="{A4813A6C-3FDB-40B5-968F-F28B43CFE84F}" type="parTrans" cxnId="{86643234-4371-4481-9CE6-35BEC123894F}">
      <dgm:prSet/>
      <dgm:spPr/>
    </dgm:pt>
    <dgm:pt modelId="{F4433571-A728-4E90-9B88-CCE9F842ED04}" type="sibTrans" cxnId="{86643234-4371-4481-9CE6-35BEC123894F}">
      <dgm:prSet/>
      <dgm:spPr/>
    </dgm:pt>
    <dgm:pt modelId="{FC45B582-10C5-44B2-B7AA-6D650A7B8A4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Постановка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и решение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проблем</a:t>
          </a:r>
        </a:p>
      </dgm:t>
    </dgm:pt>
    <dgm:pt modelId="{DEDA9C65-3CCC-44FC-BB5C-A63BDA247B3D}" type="parTrans" cxnId="{F6A6871B-28B8-4366-8EE2-A021579D31DE}">
      <dgm:prSet/>
      <dgm:spPr/>
    </dgm:pt>
    <dgm:pt modelId="{0EB69C59-9E33-4D72-AB53-14386AF362C4}" type="sibTrans" cxnId="{F6A6871B-28B8-4366-8EE2-A021579D31DE}">
      <dgm:prSet/>
      <dgm:spPr/>
    </dgm:pt>
    <dgm:pt modelId="{6ACD923E-455D-43BC-9E9F-C65516166E29}" type="pres">
      <dgm:prSet presAssocID="{FEC6FD6D-C426-47A8-BA12-028D70434B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E78F95-8356-44A5-8430-330C530BAF89}" type="pres">
      <dgm:prSet presAssocID="{9764EEE6-4076-41E9-B7F8-1FCC4B4C1B9D}" presName="hierRoot1" presStyleCnt="0">
        <dgm:presLayoutVars>
          <dgm:hierBranch/>
        </dgm:presLayoutVars>
      </dgm:prSet>
      <dgm:spPr/>
    </dgm:pt>
    <dgm:pt modelId="{8869EF0D-7DE8-41EB-AAC2-7F9570184B0A}" type="pres">
      <dgm:prSet presAssocID="{9764EEE6-4076-41E9-B7F8-1FCC4B4C1B9D}" presName="rootComposite1" presStyleCnt="0"/>
      <dgm:spPr/>
    </dgm:pt>
    <dgm:pt modelId="{B838A70B-B6F8-400C-A17F-BE805BDD653B}" type="pres">
      <dgm:prSet presAssocID="{9764EEE6-4076-41E9-B7F8-1FCC4B4C1B9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96D535-1EC0-4DA8-BEB6-A647285ADCE3}" type="pres">
      <dgm:prSet presAssocID="{9764EEE6-4076-41E9-B7F8-1FCC4B4C1B9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2DC12B3-8215-4873-9C5D-F4C0A704296C}" type="pres">
      <dgm:prSet presAssocID="{9764EEE6-4076-41E9-B7F8-1FCC4B4C1B9D}" presName="hierChild2" presStyleCnt="0"/>
      <dgm:spPr/>
    </dgm:pt>
    <dgm:pt modelId="{F975D357-BF61-4225-B5A7-32EBCE730973}" type="pres">
      <dgm:prSet presAssocID="{03D3A61D-C25B-495B-8FAC-31778D0CE116}" presName="Name35" presStyleLbl="parChTrans1D2" presStyleIdx="0" presStyleCnt="3"/>
      <dgm:spPr/>
    </dgm:pt>
    <dgm:pt modelId="{A20FEBE5-D160-4703-97B0-48BCD5C9FA17}" type="pres">
      <dgm:prSet presAssocID="{83E6AC89-E53C-4AF7-8B46-57D91F3C8F8E}" presName="hierRoot2" presStyleCnt="0">
        <dgm:presLayoutVars>
          <dgm:hierBranch/>
        </dgm:presLayoutVars>
      </dgm:prSet>
      <dgm:spPr/>
    </dgm:pt>
    <dgm:pt modelId="{A8822676-F28D-425B-9E20-A23A0EA5A341}" type="pres">
      <dgm:prSet presAssocID="{83E6AC89-E53C-4AF7-8B46-57D91F3C8F8E}" presName="rootComposite" presStyleCnt="0"/>
      <dgm:spPr/>
    </dgm:pt>
    <dgm:pt modelId="{9D0F244D-5021-4B4C-A93A-34365143E8B6}" type="pres">
      <dgm:prSet presAssocID="{83E6AC89-E53C-4AF7-8B46-57D91F3C8F8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54765-7269-4F85-B5AB-7D037C288EBA}" type="pres">
      <dgm:prSet presAssocID="{83E6AC89-E53C-4AF7-8B46-57D91F3C8F8E}" presName="rootConnector" presStyleLbl="node2" presStyleIdx="0" presStyleCnt="3"/>
      <dgm:spPr/>
      <dgm:t>
        <a:bodyPr/>
        <a:lstStyle/>
        <a:p>
          <a:endParaRPr lang="ru-RU"/>
        </a:p>
      </dgm:t>
    </dgm:pt>
    <dgm:pt modelId="{C241EAFF-DD7B-434F-833D-4709D7AB8431}" type="pres">
      <dgm:prSet presAssocID="{83E6AC89-E53C-4AF7-8B46-57D91F3C8F8E}" presName="hierChild4" presStyleCnt="0"/>
      <dgm:spPr/>
    </dgm:pt>
    <dgm:pt modelId="{7065EF32-1CF8-48AB-9AF7-4D6A597D537B}" type="pres">
      <dgm:prSet presAssocID="{83E6AC89-E53C-4AF7-8B46-57D91F3C8F8E}" presName="hierChild5" presStyleCnt="0"/>
      <dgm:spPr/>
    </dgm:pt>
    <dgm:pt modelId="{3AF77AB5-C881-49D5-8D7E-B20569D96188}" type="pres">
      <dgm:prSet presAssocID="{A4813A6C-3FDB-40B5-968F-F28B43CFE84F}" presName="Name35" presStyleLbl="parChTrans1D2" presStyleIdx="1" presStyleCnt="3"/>
      <dgm:spPr/>
    </dgm:pt>
    <dgm:pt modelId="{F5CAEE8D-7E94-4AAE-8F68-13D5C7E06E3D}" type="pres">
      <dgm:prSet presAssocID="{0FAAEFD0-2406-47F8-B347-A71BFE960C26}" presName="hierRoot2" presStyleCnt="0">
        <dgm:presLayoutVars>
          <dgm:hierBranch/>
        </dgm:presLayoutVars>
      </dgm:prSet>
      <dgm:spPr/>
    </dgm:pt>
    <dgm:pt modelId="{842FF085-E73F-4A07-829C-441E77E529C4}" type="pres">
      <dgm:prSet presAssocID="{0FAAEFD0-2406-47F8-B347-A71BFE960C26}" presName="rootComposite" presStyleCnt="0"/>
      <dgm:spPr/>
    </dgm:pt>
    <dgm:pt modelId="{7B9F7BC2-004E-4A67-8978-A0014D20D9C9}" type="pres">
      <dgm:prSet presAssocID="{0FAAEFD0-2406-47F8-B347-A71BFE960C2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433688-3B39-4A1D-A679-54EF7A4E90DD}" type="pres">
      <dgm:prSet presAssocID="{0FAAEFD0-2406-47F8-B347-A71BFE960C26}" presName="rootConnector" presStyleLbl="node2" presStyleIdx="1" presStyleCnt="3"/>
      <dgm:spPr/>
      <dgm:t>
        <a:bodyPr/>
        <a:lstStyle/>
        <a:p>
          <a:endParaRPr lang="ru-RU"/>
        </a:p>
      </dgm:t>
    </dgm:pt>
    <dgm:pt modelId="{45158897-5A5D-4850-954B-7DF448DFA518}" type="pres">
      <dgm:prSet presAssocID="{0FAAEFD0-2406-47F8-B347-A71BFE960C26}" presName="hierChild4" presStyleCnt="0"/>
      <dgm:spPr/>
    </dgm:pt>
    <dgm:pt modelId="{0B647773-F5E4-4A2D-9D90-526D5A718633}" type="pres">
      <dgm:prSet presAssocID="{0FAAEFD0-2406-47F8-B347-A71BFE960C26}" presName="hierChild5" presStyleCnt="0"/>
      <dgm:spPr/>
    </dgm:pt>
    <dgm:pt modelId="{0FAF8EAE-AC40-4957-BEF4-D761D72DBB08}" type="pres">
      <dgm:prSet presAssocID="{DEDA9C65-3CCC-44FC-BB5C-A63BDA247B3D}" presName="Name35" presStyleLbl="parChTrans1D2" presStyleIdx="2" presStyleCnt="3"/>
      <dgm:spPr/>
    </dgm:pt>
    <dgm:pt modelId="{0E14D315-6FC4-4DC4-B92D-EC2C271CC0A6}" type="pres">
      <dgm:prSet presAssocID="{FC45B582-10C5-44B2-B7AA-6D650A7B8A4B}" presName="hierRoot2" presStyleCnt="0">
        <dgm:presLayoutVars>
          <dgm:hierBranch/>
        </dgm:presLayoutVars>
      </dgm:prSet>
      <dgm:spPr/>
    </dgm:pt>
    <dgm:pt modelId="{EE52C52F-B9CB-4E5A-994C-8F3202746026}" type="pres">
      <dgm:prSet presAssocID="{FC45B582-10C5-44B2-B7AA-6D650A7B8A4B}" presName="rootComposite" presStyleCnt="0"/>
      <dgm:spPr/>
    </dgm:pt>
    <dgm:pt modelId="{0423E87B-2920-4B86-B8F5-E3157F6F7E58}" type="pres">
      <dgm:prSet presAssocID="{FC45B582-10C5-44B2-B7AA-6D650A7B8A4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2AD9A-04AF-43A1-844A-89E32DBEE0F3}" type="pres">
      <dgm:prSet presAssocID="{FC45B582-10C5-44B2-B7AA-6D650A7B8A4B}" presName="rootConnector" presStyleLbl="node2" presStyleIdx="2" presStyleCnt="3"/>
      <dgm:spPr/>
      <dgm:t>
        <a:bodyPr/>
        <a:lstStyle/>
        <a:p>
          <a:endParaRPr lang="ru-RU"/>
        </a:p>
      </dgm:t>
    </dgm:pt>
    <dgm:pt modelId="{E495FC73-D39E-40FB-A922-D449D0A61C94}" type="pres">
      <dgm:prSet presAssocID="{FC45B582-10C5-44B2-B7AA-6D650A7B8A4B}" presName="hierChild4" presStyleCnt="0"/>
      <dgm:spPr/>
    </dgm:pt>
    <dgm:pt modelId="{CD52FEB7-CC49-44E4-B6D6-07DE80BF95B3}" type="pres">
      <dgm:prSet presAssocID="{FC45B582-10C5-44B2-B7AA-6D650A7B8A4B}" presName="hierChild5" presStyleCnt="0"/>
      <dgm:spPr/>
    </dgm:pt>
    <dgm:pt modelId="{36637B1E-34B4-4AC0-803A-5C5CB7141371}" type="pres">
      <dgm:prSet presAssocID="{9764EEE6-4076-41E9-B7F8-1FCC4B4C1B9D}" presName="hierChild3" presStyleCnt="0"/>
      <dgm:spPr/>
    </dgm:pt>
  </dgm:ptLst>
  <dgm:cxnLst>
    <dgm:cxn modelId="{5A99B20E-5875-4478-8836-2E9E9E465E04}" type="presOf" srcId="{0FAAEFD0-2406-47F8-B347-A71BFE960C26}" destId="{1D433688-3B39-4A1D-A679-54EF7A4E90DD}" srcOrd="1" destOrd="0" presId="urn:microsoft.com/office/officeart/2005/8/layout/orgChart1"/>
    <dgm:cxn modelId="{816F87D0-2557-453E-86B9-86B579B78283}" type="presOf" srcId="{9764EEE6-4076-41E9-B7F8-1FCC4B4C1B9D}" destId="{B838A70B-B6F8-400C-A17F-BE805BDD653B}" srcOrd="0" destOrd="0" presId="urn:microsoft.com/office/officeart/2005/8/layout/orgChart1"/>
    <dgm:cxn modelId="{7321B4F6-3F0E-437B-ACFC-4124A982D8D7}" type="presOf" srcId="{FEC6FD6D-C426-47A8-BA12-028D70434B4A}" destId="{6ACD923E-455D-43BC-9E9F-C65516166E29}" srcOrd="0" destOrd="0" presId="urn:microsoft.com/office/officeart/2005/8/layout/orgChart1"/>
    <dgm:cxn modelId="{8B122F44-ABA8-42FE-BD37-B04CDDE842A3}" type="presOf" srcId="{A4813A6C-3FDB-40B5-968F-F28B43CFE84F}" destId="{3AF77AB5-C881-49D5-8D7E-B20569D96188}" srcOrd="0" destOrd="0" presId="urn:microsoft.com/office/officeart/2005/8/layout/orgChart1"/>
    <dgm:cxn modelId="{B2C6B11F-669B-484E-9A6B-B14A480E4363}" srcId="{FEC6FD6D-C426-47A8-BA12-028D70434B4A}" destId="{9764EEE6-4076-41E9-B7F8-1FCC4B4C1B9D}" srcOrd="0" destOrd="0" parTransId="{25D5EE10-4BD3-4BDE-8FFE-D8107555D11B}" sibTransId="{30D0AA9B-CDB7-4F16-8C11-36108E59DED2}"/>
    <dgm:cxn modelId="{31365E44-2EAB-4544-8AD4-436E60919B46}" type="presOf" srcId="{DEDA9C65-3CCC-44FC-BB5C-A63BDA247B3D}" destId="{0FAF8EAE-AC40-4957-BEF4-D761D72DBB08}" srcOrd="0" destOrd="0" presId="urn:microsoft.com/office/officeart/2005/8/layout/orgChart1"/>
    <dgm:cxn modelId="{D4D4AC46-A7CF-4D9C-95E6-F13B3CA1BDC1}" type="presOf" srcId="{83E6AC89-E53C-4AF7-8B46-57D91F3C8F8E}" destId="{E5E54765-7269-4F85-B5AB-7D037C288EBA}" srcOrd="1" destOrd="0" presId="urn:microsoft.com/office/officeart/2005/8/layout/orgChart1"/>
    <dgm:cxn modelId="{F6A6871B-28B8-4366-8EE2-A021579D31DE}" srcId="{9764EEE6-4076-41E9-B7F8-1FCC4B4C1B9D}" destId="{FC45B582-10C5-44B2-B7AA-6D650A7B8A4B}" srcOrd="2" destOrd="0" parTransId="{DEDA9C65-3CCC-44FC-BB5C-A63BDA247B3D}" sibTransId="{0EB69C59-9E33-4D72-AB53-14386AF362C4}"/>
    <dgm:cxn modelId="{309CB71B-9991-4185-83BE-A5EC9EEF9415}" type="presOf" srcId="{03D3A61D-C25B-495B-8FAC-31778D0CE116}" destId="{F975D357-BF61-4225-B5A7-32EBCE730973}" srcOrd="0" destOrd="0" presId="urn:microsoft.com/office/officeart/2005/8/layout/orgChart1"/>
    <dgm:cxn modelId="{9B558F9E-4D1F-45CB-BA95-D7A569ED6199}" type="presOf" srcId="{FC45B582-10C5-44B2-B7AA-6D650A7B8A4B}" destId="{0423E87B-2920-4B86-B8F5-E3157F6F7E58}" srcOrd="0" destOrd="0" presId="urn:microsoft.com/office/officeart/2005/8/layout/orgChart1"/>
    <dgm:cxn modelId="{3879A560-7D2B-422C-9C72-7FE60E718CC5}" type="presOf" srcId="{9764EEE6-4076-41E9-B7F8-1FCC4B4C1B9D}" destId="{AE96D535-1EC0-4DA8-BEB6-A647285ADCE3}" srcOrd="1" destOrd="0" presId="urn:microsoft.com/office/officeart/2005/8/layout/orgChart1"/>
    <dgm:cxn modelId="{86643234-4371-4481-9CE6-35BEC123894F}" srcId="{9764EEE6-4076-41E9-B7F8-1FCC4B4C1B9D}" destId="{0FAAEFD0-2406-47F8-B347-A71BFE960C26}" srcOrd="1" destOrd="0" parTransId="{A4813A6C-3FDB-40B5-968F-F28B43CFE84F}" sibTransId="{F4433571-A728-4E90-9B88-CCE9F842ED04}"/>
    <dgm:cxn modelId="{E63981B6-3BDD-49B3-93D8-A40C8210BD15}" srcId="{9764EEE6-4076-41E9-B7F8-1FCC4B4C1B9D}" destId="{83E6AC89-E53C-4AF7-8B46-57D91F3C8F8E}" srcOrd="0" destOrd="0" parTransId="{03D3A61D-C25B-495B-8FAC-31778D0CE116}" sibTransId="{781E07EC-9583-4D06-BEF9-F99EC52C2902}"/>
    <dgm:cxn modelId="{64F26CFE-C993-4ABC-A36E-DB1A662B05F6}" type="presOf" srcId="{83E6AC89-E53C-4AF7-8B46-57D91F3C8F8E}" destId="{9D0F244D-5021-4B4C-A93A-34365143E8B6}" srcOrd="0" destOrd="0" presId="urn:microsoft.com/office/officeart/2005/8/layout/orgChart1"/>
    <dgm:cxn modelId="{1B469A28-6A66-4392-A7B6-FADBE6716636}" type="presOf" srcId="{FC45B582-10C5-44B2-B7AA-6D650A7B8A4B}" destId="{6B02AD9A-04AF-43A1-844A-89E32DBEE0F3}" srcOrd="1" destOrd="0" presId="urn:microsoft.com/office/officeart/2005/8/layout/orgChart1"/>
    <dgm:cxn modelId="{EDC3715C-289F-4CAF-BCE0-39FE7086D9E0}" type="presOf" srcId="{0FAAEFD0-2406-47F8-B347-A71BFE960C26}" destId="{7B9F7BC2-004E-4A67-8978-A0014D20D9C9}" srcOrd="0" destOrd="0" presId="urn:microsoft.com/office/officeart/2005/8/layout/orgChart1"/>
    <dgm:cxn modelId="{8118F5A5-5C78-481C-8ED1-0C38454978BC}" type="presParOf" srcId="{6ACD923E-455D-43BC-9E9F-C65516166E29}" destId="{4CE78F95-8356-44A5-8430-330C530BAF89}" srcOrd="0" destOrd="0" presId="urn:microsoft.com/office/officeart/2005/8/layout/orgChart1"/>
    <dgm:cxn modelId="{BEE8CBD9-F353-430A-A8E0-F88824A0A7D1}" type="presParOf" srcId="{4CE78F95-8356-44A5-8430-330C530BAF89}" destId="{8869EF0D-7DE8-41EB-AAC2-7F9570184B0A}" srcOrd="0" destOrd="0" presId="urn:microsoft.com/office/officeart/2005/8/layout/orgChart1"/>
    <dgm:cxn modelId="{46E6EB53-6ECA-4DBA-B828-A09BA68B0EA7}" type="presParOf" srcId="{8869EF0D-7DE8-41EB-AAC2-7F9570184B0A}" destId="{B838A70B-B6F8-400C-A17F-BE805BDD653B}" srcOrd="0" destOrd="0" presId="urn:microsoft.com/office/officeart/2005/8/layout/orgChart1"/>
    <dgm:cxn modelId="{6B7EDAD2-34A9-4881-8494-BC853C42A699}" type="presParOf" srcId="{8869EF0D-7DE8-41EB-AAC2-7F9570184B0A}" destId="{AE96D535-1EC0-4DA8-BEB6-A647285ADCE3}" srcOrd="1" destOrd="0" presId="urn:microsoft.com/office/officeart/2005/8/layout/orgChart1"/>
    <dgm:cxn modelId="{E8709278-C939-44DC-878D-39B3BC4772FE}" type="presParOf" srcId="{4CE78F95-8356-44A5-8430-330C530BAF89}" destId="{02DC12B3-8215-4873-9C5D-F4C0A704296C}" srcOrd="1" destOrd="0" presId="urn:microsoft.com/office/officeart/2005/8/layout/orgChart1"/>
    <dgm:cxn modelId="{30FC7400-D547-4B66-AA21-4E478D80658F}" type="presParOf" srcId="{02DC12B3-8215-4873-9C5D-F4C0A704296C}" destId="{F975D357-BF61-4225-B5A7-32EBCE730973}" srcOrd="0" destOrd="0" presId="urn:microsoft.com/office/officeart/2005/8/layout/orgChart1"/>
    <dgm:cxn modelId="{6F7CEBA2-590C-4DEB-8F31-FE25D90405FB}" type="presParOf" srcId="{02DC12B3-8215-4873-9C5D-F4C0A704296C}" destId="{A20FEBE5-D160-4703-97B0-48BCD5C9FA17}" srcOrd="1" destOrd="0" presId="urn:microsoft.com/office/officeart/2005/8/layout/orgChart1"/>
    <dgm:cxn modelId="{854079A4-1F11-490B-8E80-38424AEFE44B}" type="presParOf" srcId="{A20FEBE5-D160-4703-97B0-48BCD5C9FA17}" destId="{A8822676-F28D-425B-9E20-A23A0EA5A341}" srcOrd="0" destOrd="0" presId="urn:microsoft.com/office/officeart/2005/8/layout/orgChart1"/>
    <dgm:cxn modelId="{3E750DCB-0CEB-4ED1-8EA7-5E38EAB04650}" type="presParOf" srcId="{A8822676-F28D-425B-9E20-A23A0EA5A341}" destId="{9D0F244D-5021-4B4C-A93A-34365143E8B6}" srcOrd="0" destOrd="0" presId="urn:microsoft.com/office/officeart/2005/8/layout/orgChart1"/>
    <dgm:cxn modelId="{139C5FC2-6ABE-440C-8CF4-2081A56731F9}" type="presParOf" srcId="{A8822676-F28D-425B-9E20-A23A0EA5A341}" destId="{E5E54765-7269-4F85-B5AB-7D037C288EBA}" srcOrd="1" destOrd="0" presId="urn:microsoft.com/office/officeart/2005/8/layout/orgChart1"/>
    <dgm:cxn modelId="{3B74EEFC-C741-4623-9F86-0D019A7E1785}" type="presParOf" srcId="{A20FEBE5-D160-4703-97B0-48BCD5C9FA17}" destId="{C241EAFF-DD7B-434F-833D-4709D7AB8431}" srcOrd="1" destOrd="0" presId="urn:microsoft.com/office/officeart/2005/8/layout/orgChart1"/>
    <dgm:cxn modelId="{6028093C-C349-41C2-9BE4-26C9632C6584}" type="presParOf" srcId="{A20FEBE5-D160-4703-97B0-48BCD5C9FA17}" destId="{7065EF32-1CF8-48AB-9AF7-4D6A597D537B}" srcOrd="2" destOrd="0" presId="urn:microsoft.com/office/officeart/2005/8/layout/orgChart1"/>
    <dgm:cxn modelId="{2E76E888-F23B-4A32-8D1E-D799DDECEF85}" type="presParOf" srcId="{02DC12B3-8215-4873-9C5D-F4C0A704296C}" destId="{3AF77AB5-C881-49D5-8D7E-B20569D96188}" srcOrd="2" destOrd="0" presId="urn:microsoft.com/office/officeart/2005/8/layout/orgChart1"/>
    <dgm:cxn modelId="{2113C335-A4DB-4B3D-A6D9-D0FEDCA5290A}" type="presParOf" srcId="{02DC12B3-8215-4873-9C5D-F4C0A704296C}" destId="{F5CAEE8D-7E94-4AAE-8F68-13D5C7E06E3D}" srcOrd="3" destOrd="0" presId="urn:microsoft.com/office/officeart/2005/8/layout/orgChart1"/>
    <dgm:cxn modelId="{E7CA03B3-49F0-402C-9667-EEC65DB97CDA}" type="presParOf" srcId="{F5CAEE8D-7E94-4AAE-8F68-13D5C7E06E3D}" destId="{842FF085-E73F-4A07-829C-441E77E529C4}" srcOrd="0" destOrd="0" presId="urn:microsoft.com/office/officeart/2005/8/layout/orgChart1"/>
    <dgm:cxn modelId="{A110AF51-7D33-4D73-A10A-873BFF7C3DFE}" type="presParOf" srcId="{842FF085-E73F-4A07-829C-441E77E529C4}" destId="{7B9F7BC2-004E-4A67-8978-A0014D20D9C9}" srcOrd="0" destOrd="0" presId="urn:microsoft.com/office/officeart/2005/8/layout/orgChart1"/>
    <dgm:cxn modelId="{D0FC5FA3-CD26-4A7D-9C11-964654D9385F}" type="presParOf" srcId="{842FF085-E73F-4A07-829C-441E77E529C4}" destId="{1D433688-3B39-4A1D-A679-54EF7A4E90DD}" srcOrd="1" destOrd="0" presId="urn:microsoft.com/office/officeart/2005/8/layout/orgChart1"/>
    <dgm:cxn modelId="{92800C83-6DA6-4026-8320-59A5408AFA59}" type="presParOf" srcId="{F5CAEE8D-7E94-4AAE-8F68-13D5C7E06E3D}" destId="{45158897-5A5D-4850-954B-7DF448DFA518}" srcOrd="1" destOrd="0" presId="urn:microsoft.com/office/officeart/2005/8/layout/orgChart1"/>
    <dgm:cxn modelId="{250F895D-9E04-4BE2-8051-BC286D86F528}" type="presParOf" srcId="{F5CAEE8D-7E94-4AAE-8F68-13D5C7E06E3D}" destId="{0B647773-F5E4-4A2D-9D90-526D5A718633}" srcOrd="2" destOrd="0" presId="urn:microsoft.com/office/officeart/2005/8/layout/orgChart1"/>
    <dgm:cxn modelId="{07DFBE69-3737-4BE8-A6BA-78664B7C76A2}" type="presParOf" srcId="{02DC12B3-8215-4873-9C5D-F4C0A704296C}" destId="{0FAF8EAE-AC40-4957-BEF4-D761D72DBB08}" srcOrd="4" destOrd="0" presId="urn:microsoft.com/office/officeart/2005/8/layout/orgChart1"/>
    <dgm:cxn modelId="{98564250-BB46-433A-B6A9-80B62FB395F0}" type="presParOf" srcId="{02DC12B3-8215-4873-9C5D-F4C0A704296C}" destId="{0E14D315-6FC4-4DC4-B92D-EC2C271CC0A6}" srcOrd="5" destOrd="0" presId="urn:microsoft.com/office/officeart/2005/8/layout/orgChart1"/>
    <dgm:cxn modelId="{D0723065-915E-4E0B-BC57-89925BFCE44E}" type="presParOf" srcId="{0E14D315-6FC4-4DC4-B92D-EC2C271CC0A6}" destId="{EE52C52F-B9CB-4E5A-994C-8F3202746026}" srcOrd="0" destOrd="0" presId="urn:microsoft.com/office/officeart/2005/8/layout/orgChart1"/>
    <dgm:cxn modelId="{26A4DFDB-08E9-4980-90EE-CEC6C2B362C9}" type="presParOf" srcId="{EE52C52F-B9CB-4E5A-994C-8F3202746026}" destId="{0423E87B-2920-4B86-B8F5-E3157F6F7E58}" srcOrd="0" destOrd="0" presId="urn:microsoft.com/office/officeart/2005/8/layout/orgChart1"/>
    <dgm:cxn modelId="{92A96E48-11B7-490D-A854-A4184FB8D358}" type="presParOf" srcId="{EE52C52F-B9CB-4E5A-994C-8F3202746026}" destId="{6B02AD9A-04AF-43A1-844A-89E32DBEE0F3}" srcOrd="1" destOrd="0" presId="urn:microsoft.com/office/officeart/2005/8/layout/orgChart1"/>
    <dgm:cxn modelId="{F1203364-C5CE-4B58-98DC-FE1B294F9AF8}" type="presParOf" srcId="{0E14D315-6FC4-4DC4-B92D-EC2C271CC0A6}" destId="{E495FC73-D39E-40FB-A922-D449D0A61C94}" srcOrd="1" destOrd="0" presId="urn:microsoft.com/office/officeart/2005/8/layout/orgChart1"/>
    <dgm:cxn modelId="{FD33E20E-0BC2-4EF4-A184-DA6EF63C5EED}" type="presParOf" srcId="{0E14D315-6FC4-4DC4-B92D-EC2C271CC0A6}" destId="{CD52FEB7-CC49-44E4-B6D6-07DE80BF95B3}" srcOrd="2" destOrd="0" presId="urn:microsoft.com/office/officeart/2005/8/layout/orgChart1"/>
    <dgm:cxn modelId="{907B9796-6AA7-474B-910B-8070EECC77E6}" type="presParOf" srcId="{4CE78F95-8356-44A5-8430-330C530BAF89}" destId="{36637B1E-34B4-4AC0-803A-5C5CB71413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EFFF3D-DC9D-4E8C-AEC3-F18DF1E2629B}">
      <dsp:nvSpPr>
        <dsp:cNvPr id="0" name=""/>
        <dsp:cNvSpPr/>
      </dsp:nvSpPr>
      <dsp:spPr>
        <a:xfrm>
          <a:off x="4248471" y="1898957"/>
          <a:ext cx="3005824" cy="52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36"/>
              </a:lnTo>
              <a:lnTo>
                <a:pt x="3005824" y="260836"/>
              </a:lnTo>
              <a:lnTo>
                <a:pt x="3005824" y="521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DBAB7-DFFF-410D-A845-B6F7F78317DF}">
      <dsp:nvSpPr>
        <dsp:cNvPr id="0" name=""/>
        <dsp:cNvSpPr/>
      </dsp:nvSpPr>
      <dsp:spPr>
        <a:xfrm>
          <a:off x="4202751" y="1898957"/>
          <a:ext cx="91440" cy="521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1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769B6-D334-415C-AB44-AEA9C9AABF95}">
      <dsp:nvSpPr>
        <dsp:cNvPr id="0" name=""/>
        <dsp:cNvSpPr/>
      </dsp:nvSpPr>
      <dsp:spPr>
        <a:xfrm>
          <a:off x="1242646" y="1898957"/>
          <a:ext cx="3005824" cy="521672"/>
        </a:xfrm>
        <a:custGeom>
          <a:avLst/>
          <a:gdLst/>
          <a:ahLst/>
          <a:cxnLst/>
          <a:rect l="0" t="0" r="0" b="0"/>
          <a:pathLst>
            <a:path>
              <a:moveTo>
                <a:pt x="3005824" y="0"/>
              </a:moveTo>
              <a:lnTo>
                <a:pt x="3005824" y="260836"/>
              </a:lnTo>
              <a:lnTo>
                <a:pt x="0" y="260836"/>
              </a:lnTo>
              <a:lnTo>
                <a:pt x="0" y="521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D4721-552D-4450-8402-8BCF668BAD2C}">
      <dsp:nvSpPr>
        <dsp:cNvPr id="0" name=""/>
        <dsp:cNvSpPr/>
      </dsp:nvSpPr>
      <dsp:spPr>
        <a:xfrm>
          <a:off x="3006395" y="656881"/>
          <a:ext cx="2484152" cy="1242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Личностные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УУД</a:t>
          </a:r>
        </a:p>
      </dsp:txBody>
      <dsp:txXfrm>
        <a:off x="3006395" y="656881"/>
        <a:ext cx="2484152" cy="1242076"/>
      </dsp:txXfrm>
    </dsp:sp>
    <dsp:sp modelId="{6207D3BC-E1DC-4853-B097-B1FAD52429D1}">
      <dsp:nvSpPr>
        <dsp:cNvPr id="0" name=""/>
        <dsp:cNvSpPr/>
      </dsp:nvSpPr>
      <dsp:spPr>
        <a:xfrm>
          <a:off x="570" y="2420629"/>
          <a:ext cx="2484152" cy="1242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Смысло</a:t>
          </a: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образование</a:t>
          </a:r>
        </a:p>
      </dsp:txBody>
      <dsp:txXfrm>
        <a:off x="570" y="2420629"/>
        <a:ext cx="2484152" cy="1242076"/>
      </dsp:txXfrm>
    </dsp:sp>
    <dsp:sp modelId="{7CFCBD0E-0D26-4CD2-859D-ECD13C07FE7A}">
      <dsp:nvSpPr>
        <dsp:cNvPr id="0" name=""/>
        <dsp:cNvSpPr/>
      </dsp:nvSpPr>
      <dsp:spPr>
        <a:xfrm>
          <a:off x="3006395" y="2420629"/>
          <a:ext cx="2484152" cy="1242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Нравственно-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этическое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оценивание</a:t>
          </a:r>
        </a:p>
      </dsp:txBody>
      <dsp:txXfrm>
        <a:off x="3006395" y="2420629"/>
        <a:ext cx="2484152" cy="1242076"/>
      </dsp:txXfrm>
    </dsp:sp>
    <dsp:sp modelId="{A8441279-7F62-470A-BF6A-FAA459D2A35C}">
      <dsp:nvSpPr>
        <dsp:cNvPr id="0" name=""/>
        <dsp:cNvSpPr/>
      </dsp:nvSpPr>
      <dsp:spPr>
        <a:xfrm>
          <a:off x="6012219" y="2420629"/>
          <a:ext cx="2484152" cy="1242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Самопознание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и само-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определение</a:t>
          </a:r>
        </a:p>
      </dsp:txBody>
      <dsp:txXfrm>
        <a:off x="6012219" y="2420629"/>
        <a:ext cx="2484152" cy="12420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9631F9-B3BF-4C33-A8AB-123B368ACD62}">
      <dsp:nvSpPr>
        <dsp:cNvPr id="0" name=""/>
        <dsp:cNvSpPr/>
      </dsp:nvSpPr>
      <dsp:spPr>
        <a:xfrm>
          <a:off x="4214812" y="1711303"/>
          <a:ext cx="3301067" cy="381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970"/>
              </a:lnTo>
              <a:lnTo>
                <a:pt x="3301067" y="190970"/>
              </a:lnTo>
              <a:lnTo>
                <a:pt x="3301067" y="381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22D0-170B-40F4-B3AA-BB0B7D1EC08E}">
      <dsp:nvSpPr>
        <dsp:cNvPr id="0" name=""/>
        <dsp:cNvSpPr/>
      </dsp:nvSpPr>
      <dsp:spPr>
        <a:xfrm>
          <a:off x="4214812" y="1711303"/>
          <a:ext cx="1100355" cy="381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970"/>
              </a:lnTo>
              <a:lnTo>
                <a:pt x="1100355" y="190970"/>
              </a:lnTo>
              <a:lnTo>
                <a:pt x="1100355" y="381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4626B-298A-49CC-852E-19C9A4DFD0EA}">
      <dsp:nvSpPr>
        <dsp:cNvPr id="0" name=""/>
        <dsp:cNvSpPr/>
      </dsp:nvSpPr>
      <dsp:spPr>
        <a:xfrm>
          <a:off x="3068736" y="3002629"/>
          <a:ext cx="91440" cy="381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9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32496-2329-4462-A8EB-755B97AC91C8}">
      <dsp:nvSpPr>
        <dsp:cNvPr id="0" name=""/>
        <dsp:cNvSpPr/>
      </dsp:nvSpPr>
      <dsp:spPr>
        <a:xfrm>
          <a:off x="3114456" y="1711303"/>
          <a:ext cx="1100355" cy="381941"/>
        </a:xfrm>
        <a:custGeom>
          <a:avLst/>
          <a:gdLst/>
          <a:ahLst/>
          <a:cxnLst/>
          <a:rect l="0" t="0" r="0" b="0"/>
          <a:pathLst>
            <a:path>
              <a:moveTo>
                <a:pt x="1100355" y="0"/>
              </a:moveTo>
              <a:lnTo>
                <a:pt x="1100355" y="190970"/>
              </a:lnTo>
              <a:lnTo>
                <a:pt x="0" y="190970"/>
              </a:lnTo>
              <a:lnTo>
                <a:pt x="0" y="381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59352-23A6-4CB9-8D51-220808D148EF}">
      <dsp:nvSpPr>
        <dsp:cNvPr id="0" name=""/>
        <dsp:cNvSpPr/>
      </dsp:nvSpPr>
      <dsp:spPr>
        <a:xfrm>
          <a:off x="913745" y="1711303"/>
          <a:ext cx="3301067" cy="381941"/>
        </a:xfrm>
        <a:custGeom>
          <a:avLst/>
          <a:gdLst/>
          <a:ahLst/>
          <a:cxnLst/>
          <a:rect l="0" t="0" r="0" b="0"/>
          <a:pathLst>
            <a:path>
              <a:moveTo>
                <a:pt x="3301067" y="0"/>
              </a:moveTo>
              <a:lnTo>
                <a:pt x="3301067" y="190970"/>
              </a:lnTo>
              <a:lnTo>
                <a:pt x="0" y="190970"/>
              </a:lnTo>
              <a:lnTo>
                <a:pt x="0" y="381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E9B03-3072-497F-B7AA-6FC718EC919D}">
      <dsp:nvSpPr>
        <dsp:cNvPr id="0" name=""/>
        <dsp:cNvSpPr/>
      </dsp:nvSpPr>
      <dsp:spPr>
        <a:xfrm>
          <a:off x="3305427" y="801918"/>
          <a:ext cx="1818769" cy="909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Регулятивные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действия</a:t>
          </a:r>
        </a:p>
      </dsp:txBody>
      <dsp:txXfrm>
        <a:off x="3305427" y="801918"/>
        <a:ext cx="1818769" cy="909384"/>
      </dsp:txXfrm>
    </dsp:sp>
    <dsp:sp modelId="{5E6569C9-5820-4182-97D6-6BC83776B0CE}">
      <dsp:nvSpPr>
        <dsp:cNvPr id="0" name=""/>
        <dsp:cNvSpPr/>
      </dsp:nvSpPr>
      <dsp:spPr>
        <a:xfrm>
          <a:off x="4360" y="2093245"/>
          <a:ext cx="1818769" cy="909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Прогнозирование</a:t>
          </a:r>
        </a:p>
      </dsp:txBody>
      <dsp:txXfrm>
        <a:off x="4360" y="2093245"/>
        <a:ext cx="1818769" cy="909384"/>
      </dsp:txXfrm>
    </dsp:sp>
    <dsp:sp modelId="{ACDBF061-A6AF-4120-882E-645D14EB7093}">
      <dsp:nvSpPr>
        <dsp:cNvPr id="0" name=""/>
        <dsp:cNvSpPr/>
      </dsp:nvSpPr>
      <dsp:spPr>
        <a:xfrm>
          <a:off x="2205071" y="2093245"/>
          <a:ext cx="1818769" cy="909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Контроль</a:t>
          </a:r>
        </a:p>
      </dsp:txBody>
      <dsp:txXfrm>
        <a:off x="2205071" y="2093245"/>
        <a:ext cx="1818769" cy="909384"/>
      </dsp:txXfrm>
    </dsp:sp>
    <dsp:sp modelId="{977B00F2-B416-4EEA-8BC5-99395753D886}">
      <dsp:nvSpPr>
        <dsp:cNvPr id="0" name=""/>
        <dsp:cNvSpPr/>
      </dsp:nvSpPr>
      <dsp:spPr>
        <a:xfrm>
          <a:off x="1908430" y="3384571"/>
          <a:ext cx="2412052" cy="909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Волевая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саморегуляция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908430" y="3384571"/>
        <a:ext cx="2412052" cy="909384"/>
      </dsp:txXfrm>
    </dsp:sp>
    <dsp:sp modelId="{0DD296E2-E903-42B0-98F1-7FA629F5D51D}">
      <dsp:nvSpPr>
        <dsp:cNvPr id="0" name=""/>
        <dsp:cNvSpPr/>
      </dsp:nvSpPr>
      <dsp:spPr>
        <a:xfrm>
          <a:off x="4405783" y="2093245"/>
          <a:ext cx="1818769" cy="909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Коррекция</a:t>
          </a:r>
        </a:p>
      </dsp:txBody>
      <dsp:txXfrm>
        <a:off x="4405783" y="2093245"/>
        <a:ext cx="1818769" cy="909384"/>
      </dsp:txXfrm>
    </dsp:sp>
    <dsp:sp modelId="{C3363F34-C7CD-435B-892E-2274A469FA8C}">
      <dsp:nvSpPr>
        <dsp:cNvPr id="0" name=""/>
        <dsp:cNvSpPr/>
      </dsp:nvSpPr>
      <dsp:spPr>
        <a:xfrm>
          <a:off x="6606494" y="2093245"/>
          <a:ext cx="1818769" cy="909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Оценка</a:t>
          </a:r>
        </a:p>
      </dsp:txBody>
      <dsp:txXfrm>
        <a:off x="6606494" y="2093245"/>
        <a:ext cx="1818769" cy="9093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16FA62-D15A-4582-8085-3AAFA1A95A17}">
      <dsp:nvSpPr>
        <dsp:cNvPr id="0" name=""/>
        <dsp:cNvSpPr/>
      </dsp:nvSpPr>
      <dsp:spPr>
        <a:xfrm>
          <a:off x="4346575" y="1943009"/>
          <a:ext cx="3404264" cy="393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40"/>
              </a:lnTo>
              <a:lnTo>
                <a:pt x="3404264" y="196940"/>
              </a:lnTo>
              <a:lnTo>
                <a:pt x="3404264" y="393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A2CA5-3363-4704-8120-BA51D646EFD0}">
      <dsp:nvSpPr>
        <dsp:cNvPr id="0" name=""/>
        <dsp:cNvSpPr/>
      </dsp:nvSpPr>
      <dsp:spPr>
        <a:xfrm>
          <a:off x="4346575" y="1943009"/>
          <a:ext cx="1134754" cy="393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40"/>
              </a:lnTo>
              <a:lnTo>
                <a:pt x="1134754" y="196940"/>
              </a:lnTo>
              <a:lnTo>
                <a:pt x="1134754" y="393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CFD6F-FF98-4D4E-9DFB-500DE62B2BA3}">
      <dsp:nvSpPr>
        <dsp:cNvPr id="0" name=""/>
        <dsp:cNvSpPr/>
      </dsp:nvSpPr>
      <dsp:spPr>
        <a:xfrm>
          <a:off x="3211820" y="1943009"/>
          <a:ext cx="1134754" cy="393881"/>
        </a:xfrm>
        <a:custGeom>
          <a:avLst/>
          <a:gdLst/>
          <a:ahLst/>
          <a:cxnLst/>
          <a:rect l="0" t="0" r="0" b="0"/>
          <a:pathLst>
            <a:path>
              <a:moveTo>
                <a:pt x="1134754" y="0"/>
              </a:moveTo>
              <a:lnTo>
                <a:pt x="1134754" y="196940"/>
              </a:lnTo>
              <a:lnTo>
                <a:pt x="0" y="196940"/>
              </a:lnTo>
              <a:lnTo>
                <a:pt x="0" y="393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7A427-BDD0-4F35-A23C-7349AB871250}">
      <dsp:nvSpPr>
        <dsp:cNvPr id="0" name=""/>
        <dsp:cNvSpPr/>
      </dsp:nvSpPr>
      <dsp:spPr>
        <a:xfrm>
          <a:off x="942310" y="1943009"/>
          <a:ext cx="3404264" cy="393881"/>
        </a:xfrm>
        <a:custGeom>
          <a:avLst/>
          <a:gdLst/>
          <a:ahLst/>
          <a:cxnLst/>
          <a:rect l="0" t="0" r="0" b="0"/>
          <a:pathLst>
            <a:path>
              <a:moveTo>
                <a:pt x="3404264" y="0"/>
              </a:moveTo>
              <a:lnTo>
                <a:pt x="3404264" y="196940"/>
              </a:lnTo>
              <a:lnTo>
                <a:pt x="0" y="196940"/>
              </a:lnTo>
              <a:lnTo>
                <a:pt x="0" y="393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7E7F8-67B4-4CCC-BA9E-DBEAD9A5CF83}">
      <dsp:nvSpPr>
        <dsp:cNvPr id="0" name=""/>
        <dsp:cNvSpPr/>
      </dsp:nvSpPr>
      <dsp:spPr>
        <a:xfrm>
          <a:off x="3408761" y="1005195"/>
          <a:ext cx="1875627" cy="937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Коммуни-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кативные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действия</a:t>
          </a:r>
        </a:p>
      </dsp:txBody>
      <dsp:txXfrm>
        <a:off x="3408761" y="1005195"/>
        <a:ext cx="1875627" cy="937813"/>
      </dsp:txXfrm>
    </dsp:sp>
    <dsp:sp modelId="{89D1C484-7588-46C0-80A9-2FB5549EB60D}">
      <dsp:nvSpPr>
        <dsp:cNvPr id="0" name=""/>
        <dsp:cNvSpPr/>
      </dsp:nvSpPr>
      <dsp:spPr>
        <a:xfrm>
          <a:off x="4496" y="2336890"/>
          <a:ext cx="1875627" cy="937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Планиро-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учебного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сотрудни-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чества</a:t>
          </a:r>
        </a:p>
      </dsp:txBody>
      <dsp:txXfrm>
        <a:off x="4496" y="2336890"/>
        <a:ext cx="1875627" cy="937813"/>
      </dsp:txXfrm>
    </dsp:sp>
    <dsp:sp modelId="{6762D3BB-F18B-4DD1-9EAF-7F1D39D9AC69}">
      <dsp:nvSpPr>
        <dsp:cNvPr id="0" name=""/>
        <dsp:cNvSpPr/>
      </dsp:nvSpPr>
      <dsp:spPr>
        <a:xfrm>
          <a:off x="2274006" y="2336890"/>
          <a:ext cx="1875627" cy="937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Постановка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вопросов</a:t>
          </a:r>
        </a:p>
      </dsp:txBody>
      <dsp:txXfrm>
        <a:off x="2274006" y="2336890"/>
        <a:ext cx="1875627" cy="937813"/>
      </dsp:txXfrm>
    </dsp:sp>
    <dsp:sp modelId="{57D65B71-1EDD-42C0-80D5-31FD87CC2804}">
      <dsp:nvSpPr>
        <dsp:cNvPr id="0" name=""/>
        <dsp:cNvSpPr/>
      </dsp:nvSpPr>
      <dsp:spPr>
        <a:xfrm>
          <a:off x="4543515" y="2336890"/>
          <a:ext cx="1875627" cy="937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Построение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речевых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высказы-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ваний</a:t>
          </a:r>
        </a:p>
      </dsp:txBody>
      <dsp:txXfrm>
        <a:off x="4543515" y="2336890"/>
        <a:ext cx="1875627" cy="937813"/>
      </dsp:txXfrm>
    </dsp:sp>
    <dsp:sp modelId="{16AC0CEA-421B-4589-9610-3BA06DEF6302}">
      <dsp:nvSpPr>
        <dsp:cNvPr id="0" name=""/>
        <dsp:cNvSpPr/>
      </dsp:nvSpPr>
      <dsp:spPr>
        <a:xfrm>
          <a:off x="6813025" y="2336890"/>
          <a:ext cx="1875627" cy="937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Лидерство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согласование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действий 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партнером</a:t>
          </a:r>
        </a:p>
      </dsp:txBody>
      <dsp:txXfrm>
        <a:off x="6813025" y="2336890"/>
        <a:ext cx="1875627" cy="9378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AF8EAE-AC40-4957-BEF4-D761D72DBB08}">
      <dsp:nvSpPr>
        <dsp:cNvPr id="0" name=""/>
        <dsp:cNvSpPr/>
      </dsp:nvSpPr>
      <dsp:spPr>
        <a:xfrm>
          <a:off x="4286250" y="1901401"/>
          <a:ext cx="3032553" cy="526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55"/>
              </a:lnTo>
              <a:lnTo>
                <a:pt x="3032553" y="263155"/>
              </a:lnTo>
              <a:lnTo>
                <a:pt x="3032553" y="526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77AB5-C881-49D5-8D7E-B20569D96188}">
      <dsp:nvSpPr>
        <dsp:cNvPr id="0" name=""/>
        <dsp:cNvSpPr/>
      </dsp:nvSpPr>
      <dsp:spPr>
        <a:xfrm>
          <a:off x="4240530" y="1901401"/>
          <a:ext cx="91440" cy="526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5D357-BF61-4225-B5A7-32EBCE730973}">
      <dsp:nvSpPr>
        <dsp:cNvPr id="0" name=""/>
        <dsp:cNvSpPr/>
      </dsp:nvSpPr>
      <dsp:spPr>
        <a:xfrm>
          <a:off x="1253696" y="1901401"/>
          <a:ext cx="3032553" cy="526310"/>
        </a:xfrm>
        <a:custGeom>
          <a:avLst/>
          <a:gdLst/>
          <a:ahLst/>
          <a:cxnLst/>
          <a:rect l="0" t="0" r="0" b="0"/>
          <a:pathLst>
            <a:path>
              <a:moveTo>
                <a:pt x="3032553" y="0"/>
              </a:moveTo>
              <a:lnTo>
                <a:pt x="3032553" y="263155"/>
              </a:lnTo>
              <a:lnTo>
                <a:pt x="0" y="263155"/>
              </a:lnTo>
              <a:lnTo>
                <a:pt x="0" y="526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8A70B-B6F8-400C-A17F-BE805BDD653B}">
      <dsp:nvSpPr>
        <dsp:cNvPr id="0" name=""/>
        <dsp:cNvSpPr/>
      </dsp:nvSpPr>
      <dsp:spPr>
        <a:xfrm>
          <a:off x="3033128" y="648279"/>
          <a:ext cx="2506242" cy="1253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Познава-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тельные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действия</a:t>
          </a:r>
        </a:p>
      </dsp:txBody>
      <dsp:txXfrm>
        <a:off x="3033128" y="648279"/>
        <a:ext cx="2506242" cy="1253121"/>
      </dsp:txXfrm>
    </dsp:sp>
    <dsp:sp modelId="{9D0F244D-5021-4B4C-A93A-34365143E8B6}">
      <dsp:nvSpPr>
        <dsp:cNvPr id="0" name=""/>
        <dsp:cNvSpPr/>
      </dsp:nvSpPr>
      <dsp:spPr>
        <a:xfrm>
          <a:off x="575" y="2427711"/>
          <a:ext cx="2506242" cy="1253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Обще-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учебные </a:t>
          </a:r>
        </a:p>
      </dsp:txBody>
      <dsp:txXfrm>
        <a:off x="575" y="2427711"/>
        <a:ext cx="2506242" cy="1253121"/>
      </dsp:txXfrm>
    </dsp:sp>
    <dsp:sp modelId="{7B9F7BC2-004E-4A67-8978-A0014D20D9C9}">
      <dsp:nvSpPr>
        <dsp:cNvPr id="0" name=""/>
        <dsp:cNvSpPr/>
      </dsp:nvSpPr>
      <dsp:spPr>
        <a:xfrm>
          <a:off x="3033128" y="2427711"/>
          <a:ext cx="2506242" cy="1253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Логические</a:t>
          </a:r>
        </a:p>
      </dsp:txBody>
      <dsp:txXfrm>
        <a:off x="3033128" y="2427711"/>
        <a:ext cx="2506242" cy="1253121"/>
      </dsp:txXfrm>
    </dsp:sp>
    <dsp:sp modelId="{0423E87B-2920-4B86-B8F5-E3157F6F7E58}">
      <dsp:nvSpPr>
        <dsp:cNvPr id="0" name=""/>
        <dsp:cNvSpPr/>
      </dsp:nvSpPr>
      <dsp:spPr>
        <a:xfrm>
          <a:off x="6065682" y="2427711"/>
          <a:ext cx="2506242" cy="1253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Постановка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и решение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проблем</a:t>
          </a:r>
        </a:p>
      </dsp:txBody>
      <dsp:txXfrm>
        <a:off x="6065682" y="2427711"/>
        <a:ext cx="2506242" cy="1253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04865-E2E3-403A-BD07-97824F2F26D8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574-D098-47E9-82B5-26711F724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30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164BE7-80A4-45A7-A462-3E4A7CD192BA}" type="slidenum">
              <a:rPr lang="ru-RU" sz="1200"/>
              <a:pPr algn="r"/>
              <a:t>2</a:t>
            </a:fld>
            <a:endParaRPr 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421B5-6C31-4064-86E6-10B4B3434F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 anchor="b"/>
          <a:lstStyle/>
          <a:p>
            <a:pPr algn="r"/>
            <a:fld id="{C3D7232F-6FCB-4AD0-A808-1766A71DED36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800" smtClean="0"/>
              <a:t>	</a:t>
            </a:r>
            <a:r>
              <a:rPr lang="ru-RU" sz="800" smtClean="0"/>
              <a:t>Устно к НАЗВАНИЮ слайда добавить:… общественный договор – в отношении 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  <a:buFontTx/>
              <a:buAutoNum type="arabicParenR"/>
            </a:pPr>
            <a:r>
              <a:rPr lang="ru-RU" sz="800" smtClean="0"/>
              <a:t>Ожидаемых результатов образования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  <a:buFontTx/>
              <a:buAutoNum type="arabicParenR"/>
            </a:pPr>
            <a:r>
              <a:rPr lang="ru-RU" sz="800" smtClean="0"/>
              <a:t> принципов формирования и сущности взаимных обязательств и прав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  <a:buFontTx/>
              <a:buAutoNum type="arabicParenR"/>
            </a:pPr>
            <a:r>
              <a:rPr lang="ru-RU" sz="800" smtClean="0"/>
              <a:t> Общих принципов организации образовательного процесса и важнейших условий его реализации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endParaRPr lang="ru-RU" sz="800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endParaRPr lang="ru-RU" sz="800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endParaRPr lang="ru-RU" sz="800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>А потом можно комментировать содержание слайда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endParaRPr lang="ru-RU" sz="800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endParaRPr lang="ru-RU" sz="800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>Согласование потребностей и интересов является важнейшим шагом успешности политики вообще и политики в образовании в особенности. Следует признать, что разрыв между образованием и потребностями государства, общества и личности не сокращается, а увеличивается.</a:t>
            </a:r>
            <a:r>
              <a:rPr lang="ru-RU" sz="800" b="1" i="1" smtClean="0"/>
              <a:t> </a:t>
            </a:r>
            <a:r>
              <a:rPr lang="ru-RU" sz="800" smtClean="0"/>
              <a:t>Причины нарастающей рассогласованности в том, что в сложном дифференцированном обществе не может быть полного единообразия интересов в отношении образования. </a:t>
            </a:r>
            <a:endParaRPr lang="ru-RU" sz="800" i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</a:t>
            </a:r>
            <a:r>
              <a:rPr lang="ru-RU" sz="800" smtClean="0"/>
              <a:t>Это означает, что в основе стандарта должен лежать новый тип взаимоотношений между личностью, обществом и государством, который в наиболее полной мере реализует права человека и гражданина. Этот тип взаимоотношений покоится на принципе взаимного согласия личности, общества и государства в формировании и реализации политики в области образования, что с необходимостью подразумевает принятие сторонами взаимных обязательств (договоренностей), в рамках которых только и возможен прогресс в области образования. Таким образом, стандарт – </a:t>
            </a:r>
            <a:r>
              <a:rPr lang="ru-RU" sz="800" b="1" i="1" smtClean="0"/>
              <a:t>общественный договор</a:t>
            </a:r>
            <a:r>
              <a:rPr lang="ru-RU" sz="800" smtClean="0"/>
              <a:t>, включающий баланс взаимообязательств и баланс требований. </a:t>
            </a:r>
            <a:endParaRPr lang="en-US" sz="800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800" smtClean="0"/>
              <a:t>`</a:t>
            </a:r>
            <a:r>
              <a:rPr lang="ru-RU" sz="800" smtClean="0"/>
              <a:t>При разработке стандарта индивидуальные, общественные и государственные потребности и интересы можно классифицировать следующим образом.</a:t>
            </a:r>
            <a:endParaRPr lang="ru-RU" sz="800" b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b="1" smtClean="0"/>
              <a:t>	Индивидуальные потребности </a:t>
            </a:r>
            <a:r>
              <a:rPr lang="ru-RU" sz="800" smtClean="0"/>
              <a:t>личности (семьи) в области общего образования интегрируют потенциал личностной, социальной и профессиональной успешности обучающихся.</a:t>
            </a:r>
            <a:endParaRPr lang="ru-RU" sz="800" i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Личностная успешность – </a:t>
            </a:r>
            <a:r>
              <a:rPr lang="ru-RU" sz="800" smtClean="0"/>
              <a:t>полноценное и разнообразное личностное становление и развитие с учетом индивидуальных склонностей, интересов, мотивов и способностей.</a:t>
            </a:r>
            <a:endParaRPr lang="ru-RU" sz="800" i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Социальная успешность – </a:t>
            </a:r>
            <a:r>
              <a:rPr lang="ru-RU" sz="800" smtClean="0"/>
              <a:t>органичное вхождение в социальное окружение и участие в жизни общества.</a:t>
            </a:r>
            <a:endParaRPr lang="ru-RU" sz="800" i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Профессиональная успешность – </a:t>
            </a:r>
            <a:r>
              <a:rPr lang="ru-RU" sz="800" smtClean="0"/>
              <a:t>развитость универсальных трудовых и практических умений, готовность к выбору профессии.</a:t>
            </a:r>
            <a:endParaRPr lang="ru-RU" sz="800" b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b="1" smtClean="0"/>
              <a:t>	Социальный заказ </a:t>
            </a:r>
            <a:r>
              <a:rPr lang="ru-RU" sz="800" smtClean="0"/>
              <a:t>– общественные запросы в области общего образования – интегрирует потребности личности и семьи и обобщает их до уровня социальных потребностей. К их числу относятся следующие.</a:t>
            </a:r>
            <a:endParaRPr lang="ru-RU" sz="800" i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Безопасный и здоровый образ жизни – </a:t>
            </a:r>
            <a:r>
              <a:rPr lang="ru-RU" sz="800" smtClean="0"/>
              <a:t>следование принципам безопасного и здорового образа жизни, готовность к соответствующему поведению на основе полученных знаний и умений.</a:t>
            </a:r>
            <a:endParaRPr lang="ru-RU" sz="800" i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Свобода и ответственность – </a:t>
            </a:r>
            <a:r>
              <a:rPr lang="ru-RU" sz="800" smtClean="0"/>
              <a:t>осознание нравственного смысла свободы в неразрывной связи с ответственностью, развитость правосознания, умения делать осознанный и ответственный личностный выбор.</a:t>
            </a:r>
            <a:endParaRPr lang="ru-RU" sz="800" i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Социальная справедливость </a:t>
            </a:r>
            <a:r>
              <a:rPr lang="ru-RU" sz="800" smtClean="0"/>
              <a:t>– освоение и принятие идеалов равенства, социальной справедливости, гармонии и разнообразия культур как демократических и гражданских ценностей.</a:t>
            </a:r>
            <a:endParaRPr lang="ru-RU" sz="800" i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Благосостояние – </a:t>
            </a:r>
            <a:r>
              <a:rPr lang="ru-RU" sz="800" smtClean="0"/>
              <a:t>активная жизненная позиция, готовность к трудовой деятельности, обеспечивающей личное благополучие в условиях рыночной экономики.</a:t>
            </a:r>
            <a:endParaRPr lang="ru-RU" sz="800" b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b="1" smtClean="0"/>
              <a:t>	Государственный заказ </a:t>
            </a:r>
            <a:r>
              <a:rPr lang="ru-RU" sz="800" smtClean="0"/>
              <a:t>– государственные запросы в области общего образования – представляет собой наиболее общую характеристику индивидуальных и общественных потребностей. Государственный заказ направлен на обеспечение следующих приоритетов.</a:t>
            </a:r>
            <a:endParaRPr lang="ru-RU" sz="800" i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Национальное единство и безопасность – </a:t>
            </a:r>
            <a:r>
              <a:rPr lang="ru-RU" sz="800" smtClean="0"/>
              <a:t>формирование системы ценностей и идеалов в результате освоения нравственных ценностей, единого государственного языка и образцов национальной культуры, воспитание патриотизма, стремления обустроить и защитить Родину.</a:t>
            </a:r>
            <a:endParaRPr lang="ru-RU" sz="800" i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Развитие человеческого капитала – </a:t>
            </a:r>
            <a:r>
              <a:rPr lang="ru-RU" sz="800" smtClean="0"/>
              <a:t>подготовку поколения нравственно и духовно зрелых, самостоятельных, активных и компетентных граждан, живущих и работающих в свободной демократической стране в условиях информационного общества и рыночной экономики.</a:t>
            </a:r>
            <a:endParaRPr lang="ru-RU" sz="800" i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Конкурентоспособность </a:t>
            </a:r>
            <a:r>
              <a:rPr lang="ru-RU" sz="800" smtClean="0"/>
              <a:t>– фундаментальную общекультурную подготовку как базу профессионального образования, прикладную и практическую ориентацию общего образования. 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endParaRPr lang="ru-RU" sz="800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>	Особенностью реализации деятельностного подхода при разработке стандартов образования является то, что цели общего образования представляются в виде системы</a:t>
            </a:r>
            <a:r>
              <a:rPr lang="ru-RU" sz="800" b="1" i="1" smtClean="0"/>
              <a:t> ключевых задач</a:t>
            </a:r>
            <a:r>
              <a:rPr lang="ru-RU" sz="800" smtClean="0"/>
              <a:t>, отражающих направления формирования качеств личности.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>	</a:t>
            </a:r>
            <a:r>
              <a:rPr lang="ru-RU" sz="800" b="1" i="1" smtClean="0"/>
              <a:t>Личностное развитие </a:t>
            </a:r>
            <a:r>
              <a:rPr lang="ru-RU" sz="800" smtClean="0"/>
              <a:t>– развитие индивидуальных нравственных, эмоциональных, эстетических и физических ценностных ориентаций и качеств, а также развитие интеллектуальных качеств личности, овладение методологией познания, стратегиями и способами учения, самообразования и саморегуляции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>	</a:t>
            </a:r>
            <a:r>
              <a:rPr lang="ru-RU" sz="800" b="1" i="1" smtClean="0"/>
              <a:t>Социальное</a:t>
            </a:r>
            <a:r>
              <a:rPr lang="ru-RU" sz="800" i="1" smtClean="0"/>
              <a:t> </a:t>
            </a:r>
            <a:r>
              <a:rPr lang="ru-RU" sz="800" b="1" i="1" smtClean="0"/>
              <a:t>развитие</a:t>
            </a:r>
            <a:r>
              <a:rPr lang="ru-RU" sz="800" smtClean="0"/>
              <a:t> – воспитание гражданских, демократических и патриотических убеждений, освоение основных социальных практик, умения принимать ответственные решения, делать осознанный выбор, а также формирование способности и готовности к сотрудничеству, к свободному общению русском, родном и иностранных языках, овладение современными средствами вербальной и невербальной коммуникации  .</a:t>
            </a:r>
            <a:endParaRPr lang="ru-RU" sz="800" b="1" i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b="1" i="1" smtClean="0"/>
              <a:t>Общекультурное развитие </a:t>
            </a:r>
            <a:r>
              <a:rPr lang="ru-RU" sz="800" smtClean="0"/>
              <a:t>– освоение основ наук, основ отечественной и мировой культуры.</a:t>
            </a:r>
            <a:endParaRPr lang="ru-RU" sz="800" b="1" i="1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endParaRPr lang="ru-RU" sz="800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endParaRPr lang="ru-RU" sz="800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>	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BF6198-7D51-4F7A-820E-2F3370092206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8CC35-9691-4BCC-8B94-521E3B7917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400" smtClean="0"/>
              <a:t>	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041E22-31E6-4BCC-A0FA-922478C71D23}" type="slidenum">
              <a:rPr lang="ru-RU" sz="1200"/>
              <a:pPr algn="r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64CF1A-102D-4507-B3FB-B36E167E166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400" smtClean="0"/>
              <a:t>	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7750C-639C-4D44-81EE-CFF6958EADF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5F6E0-C138-4714-8113-090F411E25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C6DE0-F20E-4B45-A1F0-0C80F6A01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923D-9DBC-4057-A3E2-E447E8260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9;&#1090;&#1072;&#1074;&#1082;&#1072;%205.2_&#1059;&#1059;&#1044;.pp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1052736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Авторы: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Басович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Елена Григорьевна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Портнова Оксана Михайловна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Федотова Анна Николаевна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учителя начальных классов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ГБОУ гимназия № 446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Колпинского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района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Г. Санкт-Петербурга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5877272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2012 год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332656"/>
            <a:ext cx="70107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Технологии формирования УУД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F:\Новая папка\DSC05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 descr="F:\Новая папка\GEDC1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56992"/>
            <a:ext cx="2985543" cy="223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1" name="Picture 1" descr="F:\Новая папка\GEDC1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77072"/>
            <a:ext cx="3059733" cy="2287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Виды УУД –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регулятивные действия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412776"/>
          <a:ext cx="8429625" cy="509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793037" cy="7143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Коммуникативные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УУД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42875" y="1214438"/>
          <a:ext cx="869315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8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6707187" cy="7858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Познавательные УУД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42875" y="1571625"/>
          <a:ext cx="8572500" cy="432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528357"/>
            <a:ext cx="68407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Педагогическая технология-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воспроизводимый способ организации учебного процесса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 чёткой ориентацией на заданную цель.</a:t>
            </a:r>
            <a:endParaRPr kumimoji="0" lang="ru-RU" sz="2400" u="none" strike="noStrike" cap="none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708920"/>
            <a:ext cx="61926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Одной из актуальных технологий является технология </a:t>
            </a: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развития критического мышления –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вида интеллектуальной деятельности, характеризующегося высоким уровнем восприятия.</a:t>
            </a:r>
            <a:endParaRPr lang="ru-RU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87624" y="4776246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Цель технологии: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развить критическое мышление.</a:t>
            </a:r>
            <a:endParaRPr kumimoji="0" lang="ru-RU" sz="2000" u="none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9552" y="661919"/>
            <a:ext cx="813690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Основные фазы технологии РКМ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Вызов.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«Пробуждение» имеющихся знаний, самостоятельное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целеполагание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планирование изучения темы.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Реализация смысла.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Получение новой информации.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Рефлексия.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Осмысление и рождение нового знания. Ответы на вопросы: «Что узнал?», «Как узнал?»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241" y="476672"/>
            <a:ext cx="5484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Приёмы технологии РКМ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9552" y="1340768"/>
            <a:ext cx="2952328" cy="194095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Знаю, Хочу знать, Узнал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Игра «Как ты думаешь?»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«Верю- не верю»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Инсерт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-«Зигзаг»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779912" y="2060848"/>
            <a:ext cx="5184576" cy="194095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Приёмы работы с вопросами(Таблица тонких и толстых вопросов, Ромашка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Блума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Кластеры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-«Фиш-бон»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-«Идеал»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Концептуальный анализ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11560" y="4149080"/>
            <a:ext cx="3024336" cy="163449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Сюжетная таблица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-Ромашка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Блума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Мозговая атака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Перепутанные цепочки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Перекрестная дискуссия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851920" y="4725144"/>
            <a:ext cx="4680520" cy="132802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Семинары совместного редактирования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Шесть шляп мышления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«Корзина» идей, понятий, имён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Мудрые совы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Новая папка\GEDC1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08185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3" name="Picture 3" descr="F:\Новая папка\GEDC1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46592"/>
            <a:ext cx="2952328" cy="220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35896" y="188640"/>
            <a:ext cx="4572000" cy="132802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Знаю, Хочу знать, Узнал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Игра «Как ты думаешь?»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«Верю- не верю»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-«Зигзаг»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5" name="Picture 5" descr="F:\Новая папка\GEDC1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4925" y="1733398"/>
            <a:ext cx="2975736" cy="2224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4" name="Picture 4" descr="F:\Новая папка\GEDC1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878445"/>
            <a:ext cx="3024336" cy="226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F:\Новая папка\P10006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2619" y="4246592"/>
            <a:ext cx="3120347" cy="234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F:\Новая папка\P1000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29763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9139" y="188640"/>
            <a:ext cx="4677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Формы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366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Индивидуальная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1772816"/>
            <a:ext cx="4045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Групповая работа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83768" y="836712"/>
            <a:ext cx="1076676" cy="93610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27984" y="836712"/>
            <a:ext cx="1224136" cy="93610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F:\Новая папка\GEDC1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12"/>
            <a:ext cx="3096344" cy="231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210469" y="5157192"/>
            <a:ext cx="3114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Пары и группы сменного состава</a:t>
            </a:r>
            <a:endParaRPr lang="ru-RU" sz="3200" b="1" i="1" dirty="0"/>
          </a:p>
        </p:txBody>
      </p:sp>
      <p:pic>
        <p:nvPicPr>
          <p:cNvPr id="13" name="Picture 7" descr="F:\Новая папка\P10006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3557" y="4393574"/>
            <a:ext cx="3096343" cy="232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74342" y="4985961"/>
            <a:ext cx="634593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Прием « Мудрые совы»</a:t>
            </a:r>
            <a:endParaRPr kumimoji="0" lang="ru-RU" sz="2800" u="none" strike="noStrike" cap="none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47564" y="3356992"/>
            <a:ext cx="637270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Перекрестная дискуссия, дебаты. </a:t>
            </a:r>
            <a:endParaRPr kumimoji="0" lang="ru-RU" sz="2800" u="none" strike="noStrike" cap="none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45617" y="1712795"/>
            <a:ext cx="640871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Прием «Написание </a:t>
            </a:r>
            <a:r>
              <a:rPr kumimoji="0" lang="ru-RU" sz="320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синквейна</a:t>
            </a:r>
            <a:r>
              <a:rPr kumimoji="0" lang="ru-RU" sz="320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3200" u="none" strike="noStrike" cap="none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32656"/>
            <a:ext cx="515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Интересные приёмы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3507" y="764704"/>
            <a:ext cx="3671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Написание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синквейна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803976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- малая стихотворная форма, используемая для фиксации</a:t>
            </a:r>
          </a:p>
          <a:p>
            <a:r>
              <a:rPr lang="ru-RU" dirty="0" smtClean="0"/>
              <a:t>                   эмоциональных оценок, описания  своих  впечатлений,</a:t>
            </a:r>
          </a:p>
          <a:p>
            <a:r>
              <a:rPr lang="ru-RU" dirty="0" smtClean="0"/>
              <a:t>                   ощущений, ассоциаций.</a:t>
            </a:r>
          </a:p>
          <a:p>
            <a:endParaRPr lang="ru-RU" dirty="0" smtClean="0"/>
          </a:p>
          <a:p>
            <a:r>
              <a:rPr lang="ru-RU" dirty="0" smtClean="0"/>
              <a:t>Цель использования:</a:t>
            </a:r>
          </a:p>
          <a:p>
            <a:r>
              <a:rPr lang="ru-RU" dirty="0" smtClean="0"/>
              <a:t>-обогащение словарного запаса</a:t>
            </a:r>
          </a:p>
          <a:p>
            <a:r>
              <a:rPr lang="ru-RU" dirty="0" smtClean="0"/>
              <a:t>-подготовка к краткому пересказу</a:t>
            </a:r>
          </a:p>
          <a:p>
            <a:pPr>
              <a:buFontTx/>
              <a:buChar char="-"/>
            </a:pPr>
            <a:r>
              <a:rPr lang="ru-RU" dirty="0" smtClean="0"/>
              <a:t>учит формулировать идею</a:t>
            </a:r>
          </a:p>
          <a:p>
            <a:pPr>
              <a:buFontTx/>
              <a:buChar char="-"/>
            </a:pPr>
            <a:r>
              <a:rPr lang="ru-RU" dirty="0" smtClean="0"/>
              <a:t>позволяет почувствовать себя творцом</a:t>
            </a:r>
          </a:p>
          <a:p>
            <a:pPr>
              <a:buFontTx/>
              <a:buChar char="-"/>
            </a:pPr>
            <a:r>
              <a:rPr lang="ru-RU" dirty="0" smtClean="0"/>
              <a:t>-получается у многих, повышает самооценку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                                          Правила написания</a:t>
            </a:r>
          </a:p>
          <a:p>
            <a:r>
              <a:rPr lang="ru-RU" dirty="0" smtClean="0"/>
              <a:t>1строчка-1 слово-название стихотворения (существительное)</a:t>
            </a:r>
          </a:p>
          <a:p>
            <a:r>
              <a:rPr lang="ru-RU" dirty="0" smtClean="0"/>
              <a:t>2 строчка-2 слова(прилагательные или причастия)</a:t>
            </a:r>
          </a:p>
          <a:p>
            <a:r>
              <a:rPr lang="ru-RU" dirty="0" smtClean="0"/>
              <a:t>3 строчка-3 слова, глаголы, относящиеся к теме</a:t>
            </a:r>
          </a:p>
          <a:p>
            <a:r>
              <a:rPr lang="ru-RU" dirty="0" smtClean="0"/>
              <a:t>4 строчка-4 </a:t>
            </a:r>
            <a:r>
              <a:rPr lang="ru-RU" dirty="0" err="1" smtClean="0"/>
              <a:t>слова-предложение</a:t>
            </a:r>
            <a:r>
              <a:rPr lang="ru-RU" dirty="0" smtClean="0"/>
              <a:t>. Фраза, которая показывает авторское </a:t>
            </a:r>
          </a:p>
          <a:p>
            <a:r>
              <a:rPr lang="ru-RU" dirty="0" smtClean="0"/>
              <a:t>                      отношение к теме</a:t>
            </a:r>
          </a:p>
          <a:p>
            <a:r>
              <a:rPr lang="ru-RU" dirty="0" smtClean="0"/>
              <a:t>5 строчка-1 слово-ассоциация, которая повторяет суть темы(существительное)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F140607-CE37-4269-9EDF-6809BF96D85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586663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3300"/>
                </a:solidFill>
                <a:latin typeface="Tahoma" pitchFamily="34" charset="0"/>
              </a:rPr>
              <a:t/>
            </a:r>
            <a:br>
              <a:rPr lang="ru-RU" sz="3600" dirty="0" smtClean="0">
                <a:solidFill>
                  <a:srgbClr val="FF3300"/>
                </a:solidFill>
                <a:latin typeface="Tahoma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Основная цель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российского образования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DD73199-A466-452E-AE45-BA1BE92306E5}" type="slidenum">
              <a:rPr lang="ru-RU" sz="1400">
                <a:latin typeface="Calibri" pitchFamily="34" charset="0"/>
              </a:rPr>
              <a:pPr algn="r"/>
              <a:t>2</a:t>
            </a:fld>
            <a:endParaRPr lang="ru-RU" sz="1400">
              <a:latin typeface="Calibri" pitchFamily="34" charset="0"/>
            </a:endParaRPr>
          </a:p>
        </p:txBody>
      </p:sp>
      <p:sp>
        <p:nvSpPr>
          <p:cNvPr id="14341" name="AutoShape 27"/>
          <p:cNvSpPr>
            <a:spLocks noChangeArrowheads="1"/>
          </p:cNvSpPr>
          <p:nvPr/>
        </p:nvSpPr>
        <p:spPr bwMode="auto">
          <a:xfrm rot="5400000">
            <a:off x="4321969" y="5122069"/>
            <a:ext cx="430213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4C5F68-BC98-4E2A-8FB5-FF02782F896E}" type="slidenum">
              <a:rPr lang="ru-RU" sz="1400">
                <a:latin typeface="Calibri" pitchFamily="34" charset="0"/>
              </a:rPr>
              <a:pPr algn="r"/>
              <a:t>2</a:t>
            </a:fld>
            <a:endParaRPr lang="ru-RU" sz="1400">
              <a:latin typeface="Calibri" pitchFamily="34" charset="0"/>
            </a:endParaRPr>
          </a:p>
        </p:txBody>
      </p:sp>
      <p:sp>
        <p:nvSpPr>
          <p:cNvPr id="14343" name="AutoShape 5"/>
          <p:cNvSpPr>
            <a:spLocks noChangeArrowheads="1"/>
          </p:cNvSpPr>
          <p:nvPr/>
        </p:nvSpPr>
        <p:spPr bwMode="auto">
          <a:xfrm>
            <a:off x="3348038" y="3789363"/>
            <a:ext cx="2376487" cy="1296987"/>
          </a:xfrm>
          <a:prstGeom prst="roundRect">
            <a:avLst>
              <a:gd name="adj" fmla="val 16667"/>
            </a:avLst>
          </a:prstGeom>
          <a:solidFill>
            <a:srgbClr val="0033CC">
              <a:alpha val="49019"/>
            </a:srgbClr>
          </a:solidFill>
          <a:ln w="28575" algn="ctr">
            <a:noFill/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>
                <a:solidFill>
                  <a:schemeClr val="bg1"/>
                </a:solidFill>
              </a:rPr>
              <a:t>Новая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>
                <a:solidFill>
                  <a:schemeClr val="bg1"/>
                </a:solidFill>
              </a:rPr>
              <a:t>цель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>
                <a:solidFill>
                  <a:schemeClr val="bg1"/>
                </a:solidFill>
              </a:rPr>
              <a:t>образования</a:t>
            </a:r>
          </a:p>
        </p:txBody>
      </p:sp>
      <p:sp>
        <p:nvSpPr>
          <p:cNvPr id="14344" name="AutoShape 7"/>
          <p:cNvSpPr>
            <a:spLocks noChangeArrowheads="1"/>
          </p:cNvSpPr>
          <p:nvPr/>
        </p:nvSpPr>
        <p:spPr bwMode="auto">
          <a:xfrm>
            <a:off x="5940425" y="2133600"/>
            <a:ext cx="2952750" cy="2159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600" u="sng"/>
              <a:t>Новые технологии</a:t>
            </a: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</p:txBody>
      </p:sp>
      <p:sp>
        <p:nvSpPr>
          <p:cNvPr id="14345" name="AutoShape 8"/>
          <p:cNvSpPr>
            <a:spLocks noChangeArrowheads="1"/>
          </p:cNvSpPr>
          <p:nvPr/>
        </p:nvSpPr>
        <p:spPr bwMode="auto">
          <a:xfrm>
            <a:off x="323850" y="2060575"/>
            <a:ext cx="2878138" cy="22320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400" u="sng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600" u="sng"/>
              <a:t>Общественный 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600" u="sng"/>
              <a:t>договор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400" u="sng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611188" y="2636838"/>
            <a:ext cx="2593975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50000"/>
                </a:srgbClr>
              </a:gs>
              <a:gs pos="100000">
                <a:srgbClr val="F66200">
                  <a:alpha val="50000"/>
                </a:srgb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marL="342900" indent="-342900" algn="ctr"/>
            <a:r>
              <a:rPr lang="ru-RU">
                <a:solidFill>
                  <a:schemeClr val="bg1"/>
                </a:solidFill>
                <a:latin typeface="Tahoma" pitchFamily="34" charset="0"/>
              </a:rPr>
              <a:t>Новые </a:t>
            </a:r>
          </a:p>
          <a:p>
            <a:pPr marL="342900" indent="-342900" algn="ctr"/>
            <a:r>
              <a:rPr lang="ru-RU">
                <a:solidFill>
                  <a:schemeClr val="bg1"/>
                </a:solidFill>
                <a:latin typeface="Tahoma" pitchFamily="34" charset="0"/>
              </a:rPr>
              <a:t>образовательные </a:t>
            </a:r>
          </a:p>
          <a:p>
            <a:pPr marL="342900" indent="-342900" algn="ctr"/>
            <a:r>
              <a:rPr lang="ru-RU">
                <a:solidFill>
                  <a:schemeClr val="bg1"/>
                </a:solidFill>
                <a:latin typeface="Tahoma" pitchFamily="34" charset="0"/>
              </a:rPr>
              <a:t>запросы семьи,</a:t>
            </a:r>
          </a:p>
          <a:p>
            <a:pPr marL="342900" indent="-342900" algn="ctr"/>
            <a:r>
              <a:rPr lang="ru-RU">
                <a:solidFill>
                  <a:schemeClr val="bg1"/>
                </a:solidFill>
                <a:latin typeface="Tahoma" pitchFamily="34" charset="0"/>
              </a:rPr>
              <a:t>общества, </a:t>
            </a:r>
          </a:p>
          <a:p>
            <a:pPr marL="342900" indent="-342900" algn="ctr"/>
            <a:r>
              <a:rPr lang="ru-RU">
                <a:solidFill>
                  <a:schemeClr val="bg1"/>
                </a:solidFill>
                <a:latin typeface="Tahoma" pitchFamily="34" charset="0"/>
              </a:rPr>
              <a:t>и государства</a:t>
            </a:r>
          </a:p>
        </p:txBody>
      </p:sp>
      <p:sp>
        <p:nvSpPr>
          <p:cNvPr id="14347" name="AutoShape 10"/>
          <p:cNvSpPr>
            <a:spLocks noChangeArrowheads="1"/>
          </p:cNvSpPr>
          <p:nvPr/>
        </p:nvSpPr>
        <p:spPr bwMode="auto">
          <a:xfrm>
            <a:off x="6227763" y="2636838"/>
            <a:ext cx="2665412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50000"/>
                </a:srgbClr>
              </a:gs>
              <a:gs pos="100000">
                <a:srgbClr val="D95700">
                  <a:alpha val="50000"/>
                </a:srgb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marL="342900" indent="-342900" algn="ctr"/>
            <a:r>
              <a:rPr lang="ru-RU">
                <a:solidFill>
                  <a:schemeClr val="bg1"/>
                </a:solidFill>
                <a:latin typeface="Tahoma" pitchFamily="34" charset="0"/>
              </a:rPr>
              <a:t>Широкое внедрение </a:t>
            </a:r>
          </a:p>
          <a:p>
            <a:pPr marL="342900" indent="-342900" algn="ctr"/>
            <a:r>
              <a:rPr lang="ru-RU">
                <a:solidFill>
                  <a:schemeClr val="bg1"/>
                </a:solidFill>
                <a:latin typeface="Tahoma" pitchFamily="34" charset="0"/>
              </a:rPr>
              <a:t>ИКТ-технологий</a:t>
            </a:r>
          </a:p>
          <a:p>
            <a:pPr marL="342900" indent="-342900" algn="ctr"/>
            <a:r>
              <a:rPr lang="ru-RU">
                <a:solidFill>
                  <a:schemeClr val="bg1"/>
                </a:solidFill>
                <a:latin typeface="Tahoma" pitchFamily="34" charset="0"/>
              </a:rPr>
              <a:t>во все сферы жизни</a:t>
            </a:r>
          </a:p>
        </p:txBody>
      </p:sp>
      <p:sp>
        <p:nvSpPr>
          <p:cNvPr id="14348" name="AutoShape 17"/>
          <p:cNvSpPr>
            <a:spLocks noChangeArrowheads="1"/>
          </p:cNvSpPr>
          <p:nvPr/>
        </p:nvSpPr>
        <p:spPr bwMode="auto">
          <a:xfrm rot="1535272">
            <a:off x="2339975" y="4437063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AutoShape 23"/>
          <p:cNvSpPr>
            <a:spLocks noChangeArrowheads="1"/>
          </p:cNvSpPr>
          <p:nvPr/>
        </p:nvSpPr>
        <p:spPr bwMode="auto">
          <a:xfrm rot="9180250">
            <a:off x="5724525" y="4437063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AutoShape 26"/>
          <p:cNvSpPr>
            <a:spLocks noChangeArrowheads="1"/>
          </p:cNvSpPr>
          <p:nvPr/>
        </p:nvSpPr>
        <p:spPr bwMode="auto">
          <a:xfrm>
            <a:off x="3419475" y="1268413"/>
            <a:ext cx="2232025" cy="12239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r>
              <a:rPr lang="ru-RU" sz="2000" dirty="0">
                <a:latin typeface="Tahoma" pitchFamily="34" charset="0"/>
              </a:rPr>
              <a:t>Проблемы России</a:t>
            </a:r>
          </a:p>
          <a:p>
            <a:pPr algn="ctr"/>
            <a:r>
              <a:rPr lang="ru-RU" sz="2000" dirty="0">
                <a:latin typeface="Tahoma" pitchFamily="34" charset="0"/>
              </a:rPr>
              <a:t>Стратегия</a:t>
            </a:r>
          </a:p>
          <a:p>
            <a:pPr algn="ctr"/>
            <a:r>
              <a:rPr lang="ru-RU" sz="2000" dirty="0">
                <a:latin typeface="Tahoma" pitchFamily="34" charset="0"/>
              </a:rPr>
              <a:t>2020</a:t>
            </a:r>
          </a:p>
        </p:txBody>
      </p:sp>
      <p:sp>
        <p:nvSpPr>
          <p:cNvPr id="14351" name="AutoShape 8"/>
          <p:cNvSpPr>
            <a:spLocks noChangeArrowheads="1"/>
          </p:cNvSpPr>
          <p:nvPr/>
        </p:nvSpPr>
        <p:spPr bwMode="auto">
          <a:xfrm>
            <a:off x="395288" y="5661025"/>
            <a:ext cx="8137525" cy="10810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r>
              <a:rPr lang="ru-RU" sz="2000">
                <a:latin typeface="Tahoma" pitchFamily="34" charset="0"/>
              </a:rPr>
              <a:t>Воспитание, социально-педагогическая поддержка становления и </a:t>
            </a:r>
          </a:p>
          <a:p>
            <a:pPr algn="ctr"/>
            <a:r>
              <a:rPr lang="ru-RU" sz="2000">
                <a:latin typeface="Tahoma" pitchFamily="34" charset="0"/>
              </a:rPr>
              <a:t>развития высоконравственного, ответственного, творческого, </a:t>
            </a:r>
          </a:p>
          <a:p>
            <a:pPr algn="ctr"/>
            <a:r>
              <a:rPr lang="ru-RU" sz="2000">
                <a:latin typeface="Tahoma" pitchFamily="34" charset="0"/>
              </a:rPr>
              <a:t>инициативного, компетентного гражданина России</a:t>
            </a:r>
          </a:p>
        </p:txBody>
      </p:sp>
      <p:sp>
        <p:nvSpPr>
          <p:cNvPr id="14352" name="AutoShape 27"/>
          <p:cNvSpPr>
            <a:spLocks noChangeArrowheads="1"/>
          </p:cNvSpPr>
          <p:nvPr/>
        </p:nvSpPr>
        <p:spPr bwMode="auto">
          <a:xfrm rot="5400000">
            <a:off x="4211638" y="2779712"/>
            <a:ext cx="719138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aplakal.com/uploads/previews/post-3-12974488665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841" y="2492896"/>
            <a:ext cx="227238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современного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Город</a:t>
            </a:r>
          </a:p>
          <a:p>
            <a:pPr algn="ctr"/>
            <a:r>
              <a:rPr lang="ru-RU" sz="2000" dirty="0" smtClean="0"/>
              <a:t>Большой, проблемный</a:t>
            </a:r>
          </a:p>
          <a:p>
            <a:pPr algn="ctr"/>
            <a:r>
              <a:rPr lang="ru-RU" sz="2000" dirty="0" smtClean="0"/>
              <a:t>Шумит, загрязняет, строится</a:t>
            </a:r>
          </a:p>
          <a:p>
            <a:pPr algn="ctr"/>
            <a:r>
              <a:rPr lang="ru-RU" sz="2000" dirty="0" smtClean="0"/>
              <a:t>Помоги справиться хотя бы с одной проблемой!</a:t>
            </a:r>
          </a:p>
          <a:p>
            <a:pPr algn="ctr"/>
            <a:r>
              <a:rPr lang="ru-RU" sz="2000" dirty="0" smtClean="0"/>
              <a:t>Решение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/>
            <a:endParaRPr lang="ru-RU" dirty="0"/>
          </a:p>
        </p:txBody>
      </p:sp>
      <p:pic>
        <p:nvPicPr>
          <p:cNvPr id="1028" name="Picture 4" descr="&amp;Kcy;&amp;acy;&amp;rcy;&amp;tcy;&amp;icy;&amp;ncy;&amp;kcy;&amp;acy; 13 &amp;icy;&amp;zcy; 927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69160"/>
            <a:ext cx="2538413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Kcy;&amp;acy;&amp;rcy;&amp;tcy;&amp;icy;&amp;ncy;&amp;kcy;&amp;acy; 148 &amp;icy;&amp;zcy; 927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970" y="3140968"/>
            <a:ext cx="2068110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5324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 </a:t>
            </a:r>
          </a:p>
          <a:p>
            <a:pPr algn="ctr"/>
            <a:r>
              <a:rPr lang="ru-RU" sz="2800" b="1" dirty="0" smtClean="0"/>
              <a:t>Перекрёстная дискуссия, дебаты. </a:t>
            </a:r>
          </a:p>
          <a:p>
            <a:r>
              <a:rPr lang="ru-RU" dirty="0" smtClean="0"/>
              <a:t> В результате применения учебной дискуссии </a:t>
            </a:r>
            <a:br>
              <a:rPr lang="ru-RU" dirty="0" smtClean="0"/>
            </a:br>
            <a:r>
              <a:rPr lang="ru-RU" dirty="0" smtClean="0"/>
              <a:t>   - происходит обмен информацией, развивается критическое и рефлексивное мышление, создаются необходимые условия для общего развития интеллекта; </a:t>
            </a:r>
            <a:br>
              <a:rPr lang="ru-RU" dirty="0" smtClean="0"/>
            </a:br>
            <a:r>
              <a:rPr lang="ru-RU" dirty="0" smtClean="0"/>
              <a:t>   - расширяются границы восприятия за счет разных подходов к одному и тому же предмету или явлению, за счет несовпадения мнений; </a:t>
            </a:r>
            <a:br>
              <a:rPr lang="ru-RU" dirty="0" smtClean="0"/>
            </a:br>
            <a:r>
              <a:rPr lang="ru-RU" dirty="0" smtClean="0"/>
              <a:t>   - формируется коммуникативная и дискуссионная культура в процессе поиска группового соглашения; </a:t>
            </a:r>
            <a:br>
              <a:rPr lang="ru-RU" dirty="0" smtClean="0"/>
            </a:br>
            <a:r>
              <a:rPr lang="ru-RU" dirty="0" smtClean="0"/>
              <a:t>   - обогащается эмоциональный опыт, так как группа - это богатейшее поле эмоционального напряжения, где переплетается удивительное многообразие эмоциональных проявлений. </a:t>
            </a:r>
            <a:br>
              <a:rPr lang="ru-RU" dirty="0" smtClean="0"/>
            </a:br>
            <a:r>
              <a:rPr lang="ru-RU" dirty="0" smtClean="0"/>
              <a:t>   - ребенок обретает поведенческий опыт, социальная ценность которого огромна для всей его последующей жизни; </a:t>
            </a:r>
            <a:br>
              <a:rPr lang="ru-RU" dirty="0" smtClean="0"/>
            </a:br>
            <a:r>
              <a:rPr lang="ru-RU" dirty="0" smtClean="0"/>
              <a:t>   - ребенок может сопоставить свое "Я" с другими (самодиагностика).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229200"/>
            <a:ext cx="8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 учебной дискуссии должна быть спорной, неоднозначной,</a:t>
            </a:r>
          </a:p>
          <a:p>
            <a:r>
              <a:rPr lang="ru-RU" dirty="0" smtClean="0"/>
              <a:t>должна содействовать активному вовлечению учащихся в диалог, в обсуждение.</a:t>
            </a:r>
          </a:p>
          <a:p>
            <a:r>
              <a:rPr lang="ru-RU" dirty="0" smtClean="0"/>
              <a:t> При этом участники должны иметь определенные знания по теме.</a:t>
            </a:r>
          </a:p>
          <a:p>
            <a:r>
              <a:rPr lang="ru-RU" dirty="0" smtClean="0"/>
              <a:t> Без знаний дискуссия становится беспредметной, бессодержательной и неточной.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7" y="476672"/>
            <a:ext cx="74888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определенные условия: </a:t>
            </a:r>
            <a:br>
              <a:rPr lang="ru-RU" dirty="0" smtClean="0"/>
            </a:br>
            <a:r>
              <a:rPr lang="ru-RU" dirty="0" smtClean="0"/>
              <a:t>   - наличие доброжелательной и открытой атмосферы взаимодействия; </a:t>
            </a:r>
            <a:br>
              <a:rPr lang="ru-RU" dirty="0" smtClean="0"/>
            </a:br>
            <a:r>
              <a:rPr lang="ru-RU" dirty="0" smtClean="0"/>
              <a:t>   - готовность участников слушать и слышать иные позиции, </a:t>
            </a:r>
          </a:p>
          <a:p>
            <a:r>
              <a:rPr lang="ru-RU" dirty="0" smtClean="0"/>
              <a:t>     иные точки    зрения; </a:t>
            </a:r>
            <a:br>
              <a:rPr lang="ru-RU" dirty="0" smtClean="0"/>
            </a:br>
            <a:r>
              <a:rPr lang="ru-RU" dirty="0" smtClean="0"/>
              <a:t>   - наличие достаточного объема информации по обсуждаемой                   </a:t>
            </a:r>
          </a:p>
          <a:p>
            <a:r>
              <a:rPr lang="ru-RU" dirty="0" smtClean="0"/>
              <a:t>     проблеме;</a:t>
            </a:r>
            <a:br>
              <a:rPr lang="ru-RU" dirty="0" smtClean="0"/>
            </a:br>
            <a:r>
              <a:rPr lang="ru-RU" dirty="0" smtClean="0"/>
              <a:t>   - наличие возможности высказаться; </a:t>
            </a:r>
            <a:br>
              <a:rPr lang="ru-RU" dirty="0" smtClean="0"/>
            </a:br>
            <a:r>
              <a:rPr lang="ru-RU" dirty="0" smtClean="0"/>
              <a:t>   - развернутая, корректная аргументация своей позиции; </a:t>
            </a:r>
            <a:br>
              <a:rPr lang="ru-RU" dirty="0" smtClean="0"/>
            </a:br>
            <a:r>
              <a:rPr lang="ru-RU" dirty="0" smtClean="0"/>
              <a:t>   - наличие возможности задавать вопросы. </a:t>
            </a:r>
          </a:p>
          <a:p>
            <a:endParaRPr lang="ru-RU" dirty="0"/>
          </a:p>
          <a:p>
            <a:pPr algn="just"/>
            <a:r>
              <a:rPr lang="ru-RU" dirty="0" smtClean="0"/>
              <a:t>Особенности работы: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Учащиеся делятся на 3 группы (1-эксперты 2,3 человека; 2 группы-остальные учащиеся, разделённые поровну)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Учащиеся 2 группы готовят аргументы «за», 3 группы- «против»  (по теме в ходе предварительной работы, добывая информацию из разных источников)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В ходе дебатов на большинство аргументов «за», должны найтись аргументы «против», а эксперты следят за корректной формой обращения к </a:t>
            </a:r>
            <a:r>
              <a:rPr lang="ru-RU" dirty="0" err="1" smtClean="0"/>
              <a:t>аппонентам</a:t>
            </a:r>
            <a:r>
              <a:rPr lang="ru-RU" dirty="0" smtClean="0"/>
              <a:t>, правильностью и уместностью аргументов, помогают учителю оформлять результаты на доске.  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8"/>
            <a:ext cx="36732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Приём «Мудрые совы»</a:t>
            </a:r>
          </a:p>
          <a:p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769428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Ход работы:</a:t>
            </a:r>
          </a:p>
          <a:p>
            <a:r>
              <a:rPr lang="ru-RU" dirty="0" smtClean="0"/>
              <a:t>-самостоятельная работа учащихся с текстом (индивидуально, в группе)</a:t>
            </a:r>
          </a:p>
          <a:p>
            <a:r>
              <a:rPr lang="ru-RU" dirty="0" smtClean="0"/>
              <a:t>-выполнение заданий с целью обработки информации</a:t>
            </a:r>
          </a:p>
          <a:p>
            <a:endParaRPr lang="ru-RU" dirty="0"/>
          </a:p>
          <a:p>
            <a:r>
              <a:rPr lang="ru-RU" u="sng" dirty="0" smtClean="0"/>
              <a:t>Примеры заданий:</a:t>
            </a:r>
          </a:p>
          <a:p>
            <a:r>
              <a:rPr lang="ru-RU" dirty="0"/>
              <a:t> </a:t>
            </a:r>
            <a:r>
              <a:rPr lang="ru-RU" dirty="0" smtClean="0"/>
              <a:t>Найдите в тексте основные понятия и запишите их в алфавитном порядке.</a:t>
            </a:r>
          </a:p>
          <a:p>
            <a:endParaRPr lang="ru-RU" dirty="0"/>
          </a:p>
          <a:p>
            <a:r>
              <a:rPr lang="ru-RU" dirty="0" smtClean="0"/>
              <a:t>Выберите из текста новую для вас информацию.</a:t>
            </a:r>
          </a:p>
          <a:p>
            <a:endParaRPr lang="ru-RU" dirty="0"/>
          </a:p>
          <a:p>
            <a:r>
              <a:rPr lang="ru-RU" dirty="0" smtClean="0"/>
              <a:t>Выразите главную мысль текста или каждого абзаца одной фразой.</a:t>
            </a:r>
          </a:p>
          <a:p>
            <a:endParaRPr lang="ru-RU" dirty="0"/>
          </a:p>
          <a:p>
            <a:r>
              <a:rPr lang="ru-RU" dirty="0" smtClean="0"/>
              <a:t>Отметьте в тексте информацию, которая была вам известна ранее «+»,</a:t>
            </a:r>
          </a:p>
          <a:p>
            <a:r>
              <a:rPr lang="ru-RU" dirty="0" smtClean="0"/>
              <a:t> а неизвестную «++».</a:t>
            </a:r>
          </a:p>
          <a:p>
            <a:endParaRPr lang="ru-RU" dirty="0"/>
          </a:p>
          <a:p>
            <a:r>
              <a:rPr lang="ru-RU" dirty="0" smtClean="0"/>
              <a:t>Проиллюстрируйте основную мысль рисунком, схемой, карикатурой.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430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324DDAF-9049-4EAD-9BF8-040253EACF1F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7838"/>
            <a:ext cx="7743825" cy="9350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Стандарт как социальная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конвенциональная норма,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реализующая общественный договор </a:t>
            </a:r>
          </a:p>
        </p:txBody>
      </p: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6228184" y="2708920"/>
            <a:ext cx="2441724" cy="164648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/>
          </a:p>
          <a:p>
            <a:pPr marL="342900" indent="-342900" algn="ctr"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 algn="ctr"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 algn="ctr"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 algn="ctr"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ОБЩЕСТВО</a:t>
            </a:r>
          </a:p>
          <a:p>
            <a:pPr marL="342900" indent="-342900" algn="ctr">
              <a:defRPr/>
            </a:pPr>
            <a:r>
              <a:rPr lang="ru-RU" sz="1400" dirty="0">
                <a:latin typeface="Tahoma" pitchFamily="34" charset="0"/>
              </a:rPr>
              <a:t>Безопасность и здоровье</a:t>
            </a:r>
          </a:p>
          <a:p>
            <a:pPr marL="342900" indent="-342900" algn="ctr">
              <a:defRPr/>
            </a:pPr>
            <a:r>
              <a:rPr lang="ru-RU" sz="1400" dirty="0">
                <a:latin typeface="Tahoma" pitchFamily="34" charset="0"/>
              </a:rPr>
              <a:t>Свобода и ответственность</a:t>
            </a:r>
          </a:p>
          <a:p>
            <a:pPr marL="342900" indent="-342900" algn="ctr">
              <a:defRPr/>
            </a:pPr>
            <a:r>
              <a:rPr lang="ru-RU" sz="1400" dirty="0">
                <a:latin typeface="Tahoma" pitchFamily="34" charset="0"/>
              </a:rPr>
              <a:t>Социальная справедливость</a:t>
            </a:r>
          </a:p>
          <a:p>
            <a:pPr marL="342900" indent="-342900" algn="ctr">
              <a:defRPr/>
            </a:pPr>
            <a:r>
              <a:rPr lang="ru-RU" sz="1400" dirty="0">
                <a:latin typeface="Tahoma" pitchFamily="34" charset="0"/>
              </a:rPr>
              <a:t>Благосостояние</a:t>
            </a:r>
            <a:endParaRPr lang="ru-RU" sz="600" u="sng" dirty="0">
              <a:latin typeface="Tahoma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800" u="sng" dirty="0">
              <a:latin typeface="Tahoma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800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/>
          </a:p>
        </p:txBody>
      </p:sp>
      <p:sp>
        <p:nvSpPr>
          <p:cNvPr id="9221" name="AutoShape 8"/>
          <p:cNvSpPr>
            <a:spLocks noChangeArrowheads="1"/>
          </p:cNvSpPr>
          <p:nvPr/>
        </p:nvSpPr>
        <p:spPr bwMode="auto">
          <a:xfrm>
            <a:off x="3275857" y="4797152"/>
            <a:ext cx="2736006" cy="1800498"/>
          </a:xfrm>
          <a:prstGeom prst="roundRect">
            <a:avLst>
              <a:gd name="adj" fmla="val 15229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/>
          </a:p>
          <a:p>
            <a:pPr marL="342900" indent="-342900" algn="ctr"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 algn="ctr"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 algn="ctr"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 algn="ctr"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 algn="ctr">
              <a:defRPr/>
            </a:pPr>
            <a:endParaRPr lang="ru-RU" sz="1400" dirty="0">
              <a:latin typeface="Tahoma" pitchFamily="34" charset="0"/>
            </a:endParaRPr>
          </a:p>
          <a:p>
            <a:pPr marL="342900" indent="-342900"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ГОСУДАРСТВО</a:t>
            </a:r>
          </a:p>
          <a:p>
            <a:pPr marL="342900" indent="-342900" algn="ctr">
              <a:defRPr/>
            </a:pPr>
            <a:r>
              <a:rPr lang="ru-RU" sz="1400" dirty="0">
                <a:latin typeface="Tahoma" pitchFamily="34" charset="0"/>
              </a:rPr>
              <a:t>Национальное </a:t>
            </a:r>
          </a:p>
          <a:p>
            <a:pPr marL="342900" indent="-342900" algn="ctr">
              <a:defRPr/>
            </a:pPr>
            <a:r>
              <a:rPr lang="ru-RU" sz="1400" dirty="0">
                <a:latin typeface="Tahoma" pitchFamily="34" charset="0"/>
              </a:rPr>
              <a:t>единство</a:t>
            </a:r>
          </a:p>
          <a:p>
            <a:pPr marL="342900" indent="-342900" algn="ctr">
              <a:defRPr/>
            </a:pPr>
            <a:r>
              <a:rPr lang="ru-RU" sz="1400" dirty="0">
                <a:latin typeface="Tahoma" pitchFamily="34" charset="0"/>
              </a:rPr>
              <a:t>Безопасность </a:t>
            </a:r>
          </a:p>
          <a:p>
            <a:pPr marL="342900" indent="-342900" algn="ctr">
              <a:defRPr/>
            </a:pPr>
            <a:r>
              <a:rPr lang="ru-RU" sz="1400" dirty="0">
                <a:latin typeface="Tahoma" pitchFamily="34" charset="0"/>
              </a:rPr>
              <a:t>Развитие человеческого</a:t>
            </a:r>
          </a:p>
          <a:p>
            <a:pPr marL="342900" indent="-342900" algn="ctr">
              <a:defRPr/>
            </a:pPr>
            <a:r>
              <a:rPr lang="ru-RU" sz="1400" dirty="0">
                <a:latin typeface="Tahoma" pitchFamily="34" charset="0"/>
              </a:rPr>
              <a:t> потенциала</a:t>
            </a:r>
          </a:p>
          <a:p>
            <a:pPr marL="342900" indent="-342900" algn="ctr">
              <a:defRPr/>
            </a:pPr>
            <a:r>
              <a:rPr lang="ru-RU" sz="1400" dirty="0">
                <a:latin typeface="Tahoma" pitchFamily="34" charset="0"/>
              </a:rPr>
              <a:t>Конкурентоспособность</a:t>
            </a:r>
            <a:endParaRPr lang="ru-RU" sz="900" u="sng" dirty="0">
              <a:latin typeface="Tahoma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900" dirty="0">
              <a:latin typeface="Tahoma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4800" dirty="0">
              <a:latin typeface="Tahoma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/>
          </a:p>
        </p:txBody>
      </p:sp>
      <p:sp>
        <p:nvSpPr>
          <p:cNvPr id="69641" name="AutoShape 8"/>
          <p:cNvSpPr>
            <a:spLocks noChangeArrowheads="1"/>
          </p:cNvSpPr>
          <p:nvPr/>
        </p:nvSpPr>
        <p:spPr bwMode="auto">
          <a:xfrm>
            <a:off x="467544" y="2636912"/>
            <a:ext cx="2447826" cy="165618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n-cs"/>
              </a:rPr>
              <a:t>СЕМЬЯ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+mn-cs"/>
              </a:rPr>
              <a:t>Личностная успешность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+mn-cs"/>
              </a:rPr>
              <a:t>Социальная успешность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+mn-cs"/>
              </a:rPr>
              <a:t>Профессиональная </a:t>
            </a:r>
            <a:endParaRPr lang="en-US" sz="1400" dirty="0">
              <a:latin typeface="Tahoma" pitchFamily="34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+mn-cs"/>
              </a:rPr>
              <a:t>успешность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600" u="sng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cs typeface="+mn-cs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cs typeface="+mn-cs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cs typeface="+mn-cs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cs typeface="+mn-cs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cs typeface="+mn-cs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cs typeface="+mn-cs"/>
            </a:endParaRPr>
          </a:p>
        </p:txBody>
      </p:sp>
      <p:pic>
        <p:nvPicPr>
          <p:cNvPr id="15367" name="Picture 8" descr="Standart-1"/>
          <p:cNvPicPr>
            <a:picLocks noChangeAspect="1" noChangeArrowheads="1"/>
          </p:cNvPicPr>
          <p:nvPr/>
        </p:nvPicPr>
        <p:blipFill>
          <a:blip r:embed="rId3" cstate="print"/>
          <a:srcRect l="23444" t="8795" r="6860" b="7434"/>
          <a:stretch>
            <a:fillRect/>
          </a:stretch>
        </p:blipFill>
        <p:spPr bwMode="auto">
          <a:xfrm>
            <a:off x="3275855" y="1666862"/>
            <a:ext cx="2709019" cy="30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47F3A04-7C90-4BAA-BD9B-DED19A37CE1E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79388" y="1341438"/>
            <a:ext cx="2663825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ЛИЧНОСТНЫЕ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3205163" y="1341438"/>
            <a:ext cx="2519362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МЕТАПРЕДМЕТНЫЕ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194425" y="1341438"/>
            <a:ext cx="2698750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ПРЕДМЕТНЫЕ</a:t>
            </a: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179388" y="2276475"/>
            <a:ext cx="2663825" cy="108108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u="sng"/>
              <a:t>Самоопределение:</a:t>
            </a:r>
          </a:p>
          <a:p>
            <a:pPr algn="ctr" eaLnBrk="0" hangingPunct="0"/>
            <a:r>
              <a:rPr lang="ru-RU" sz="1200"/>
              <a:t>внутренняя позиция школьника;</a:t>
            </a:r>
          </a:p>
          <a:p>
            <a:pPr algn="ctr" eaLnBrk="0" hangingPunct="0"/>
            <a:r>
              <a:rPr lang="ru-RU" sz="1200"/>
              <a:t>Самоидентификация;</a:t>
            </a:r>
          </a:p>
          <a:p>
            <a:pPr algn="ctr" eaLnBrk="0" hangingPunct="0"/>
            <a:r>
              <a:rPr lang="ru-RU" sz="1200"/>
              <a:t>самоуважение и самооценка</a:t>
            </a:r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>
            <a:off x="179388" y="3573463"/>
            <a:ext cx="2663825" cy="100965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u="sng"/>
              <a:t>Смыслообразование:</a:t>
            </a:r>
          </a:p>
          <a:p>
            <a:pPr algn="ctr" eaLnBrk="0" hangingPunct="0"/>
            <a:r>
              <a:rPr lang="ru-RU" sz="1200"/>
              <a:t>мотивация (учебная, </a:t>
            </a:r>
          </a:p>
          <a:p>
            <a:pPr algn="ctr" eaLnBrk="0" hangingPunct="0"/>
            <a:r>
              <a:rPr lang="ru-RU" sz="1200"/>
              <a:t>социальная); границы </a:t>
            </a:r>
          </a:p>
          <a:p>
            <a:pPr algn="ctr" eaLnBrk="0" hangingPunct="0"/>
            <a:r>
              <a:rPr lang="ru-RU" sz="1200"/>
              <a:t>собственного</a:t>
            </a:r>
          </a:p>
          <a:p>
            <a:pPr algn="ctr" eaLnBrk="0" hangingPunct="0"/>
            <a:r>
              <a:rPr lang="ru-RU" sz="1200"/>
              <a:t>знания и «незнания»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179388" y="4797425"/>
            <a:ext cx="2663825" cy="187166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>
                <a:latin typeface="Arial" pitchFamily="34" charset="0"/>
                <a:cs typeface="+mn-cs"/>
              </a:rPr>
              <a:t>Ценностная и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>
                <a:latin typeface="Arial" pitchFamily="34" charset="0"/>
                <a:cs typeface="+mn-cs"/>
              </a:rPr>
              <a:t>морально-этическая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>
                <a:latin typeface="Arial" pitchFamily="34" charset="0"/>
                <a:cs typeface="+mn-cs"/>
              </a:rPr>
              <a:t>ориентация: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latin typeface="Arial" pitchFamily="34" charset="0"/>
                <a:cs typeface="+mn-cs"/>
              </a:rPr>
              <a:t>ориентация на выполнение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latin typeface="Arial" pitchFamily="34" charset="0"/>
                <a:cs typeface="+mn-cs"/>
              </a:rPr>
              <a:t>морально-нравственных норм;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latin typeface="Arial" pitchFamily="34" charset="0"/>
                <a:cs typeface="+mn-cs"/>
              </a:rPr>
              <a:t>способность к решению моральных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latin typeface="Arial" pitchFamily="34" charset="0"/>
                <a:cs typeface="+mn-cs"/>
              </a:rPr>
              <a:t>проблем на основе децентрации;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latin typeface="Arial" pitchFamily="34" charset="0"/>
                <a:cs typeface="+mn-cs"/>
              </a:rPr>
              <a:t>оценка своих поступков</a:t>
            </a:r>
            <a:r>
              <a:rPr lang="ru-RU"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 </a:t>
            </a: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3275856" y="2276475"/>
            <a:ext cx="2591544" cy="122453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u="sng" dirty="0"/>
              <a:t>Регулятивные:</a:t>
            </a:r>
          </a:p>
          <a:p>
            <a:pPr algn="ctr" eaLnBrk="0" hangingPunct="0"/>
            <a:r>
              <a:rPr lang="ru-RU" sz="1200" dirty="0"/>
              <a:t>управление своей </a:t>
            </a:r>
          </a:p>
          <a:p>
            <a:pPr algn="ctr" eaLnBrk="0" hangingPunct="0"/>
            <a:r>
              <a:rPr lang="ru-RU" sz="1200" dirty="0"/>
              <a:t>деятельностью;</a:t>
            </a:r>
          </a:p>
          <a:p>
            <a:pPr algn="ctr" eaLnBrk="0" hangingPunct="0"/>
            <a:r>
              <a:rPr lang="ru-RU" sz="1200" dirty="0"/>
              <a:t>контроль и коррекция;</a:t>
            </a:r>
          </a:p>
          <a:p>
            <a:pPr algn="ctr" eaLnBrk="0" hangingPunct="0"/>
            <a:r>
              <a:rPr lang="ru-RU" sz="1200" dirty="0"/>
              <a:t>инициативность и </a:t>
            </a:r>
          </a:p>
          <a:p>
            <a:pPr algn="ctr" eaLnBrk="0" hangingPunct="0"/>
            <a:r>
              <a:rPr lang="ru-RU" sz="1200" dirty="0"/>
              <a:t>самостоятельность</a:t>
            </a: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3347864" y="3716338"/>
            <a:ext cx="2519536" cy="79278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u="sng" dirty="0"/>
              <a:t>Коммуникативные:</a:t>
            </a:r>
          </a:p>
          <a:p>
            <a:pPr algn="ctr" eaLnBrk="0" hangingPunct="0"/>
            <a:r>
              <a:rPr lang="ru-RU" sz="1200" dirty="0"/>
              <a:t>речевая деятельность;</a:t>
            </a:r>
          </a:p>
          <a:p>
            <a:pPr algn="ctr" eaLnBrk="0" hangingPunct="0"/>
            <a:r>
              <a:rPr lang="ru-RU" sz="1200" dirty="0"/>
              <a:t>навыки сотрудничества</a:t>
            </a: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3059832" y="4724400"/>
            <a:ext cx="2880593" cy="21336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u="sng" dirty="0"/>
              <a:t>Познавательные:</a:t>
            </a:r>
          </a:p>
          <a:p>
            <a:pPr algn="ctr" eaLnBrk="0" hangingPunct="0"/>
            <a:r>
              <a:rPr lang="ru-RU" sz="1200" dirty="0"/>
              <a:t>работа с информацией;</a:t>
            </a:r>
          </a:p>
          <a:p>
            <a:pPr algn="ctr" eaLnBrk="0" hangingPunct="0"/>
            <a:r>
              <a:rPr lang="ru-RU" sz="1200" dirty="0"/>
              <a:t>работа с учебными моделями;</a:t>
            </a:r>
          </a:p>
          <a:p>
            <a:pPr algn="ctr" eaLnBrk="0" hangingPunct="0"/>
            <a:r>
              <a:rPr lang="ru-RU" sz="1200" dirty="0"/>
              <a:t>использование </a:t>
            </a:r>
            <a:r>
              <a:rPr lang="ru-RU" sz="1200" dirty="0" err="1"/>
              <a:t>знако</a:t>
            </a:r>
            <a:r>
              <a:rPr lang="ru-RU" sz="1200" dirty="0"/>
              <a:t>-</a:t>
            </a:r>
          </a:p>
          <a:p>
            <a:pPr algn="ctr" eaLnBrk="0" hangingPunct="0"/>
            <a:r>
              <a:rPr lang="ru-RU" sz="1200" dirty="0"/>
              <a:t>символических средств, </a:t>
            </a:r>
          </a:p>
          <a:p>
            <a:pPr algn="ctr" eaLnBrk="0" hangingPunct="0"/>
            <a:r>
              <a:rPr lang="ru-RU" sz="1200" dirty="0"/>
              <a:t>общих схем решения;</a:t>
            </a:r>
          </a:p>
          <a:p>
            <a:pPr algn="ctr" eaLnBrk="0" hangingPunct="0"/>
            <a:r>
              <a:rPr lang="ru-RU" sz="1200" dirty="0"/>
              <a:t>выполнение логических </a:t>
            </a:r>
          </a:p>
          <a:p>
            <a:pPr algn="ctr" eaLnBrk="0" hangingPunct="0"/>
            <a:r>
              <a:rPr lang="ru-RU" sz="1200" dirty="0"/>
              <a:t>операций сравнения,  анализа, </a:t>
            </a:r>
          </a:p>
          <a:p>
            <a:pPr algn="ctr" eaLnBrk="0" hangingPunct="0"/>
            <a:r>
              <a:rPr lang="ru-RU" sz="1200" dirty="0"/>
              <a:t>обобщения, классификации, </a:t>
            </a:r>
          </a:p>
          <a:p>
            <a:pPr algn="ctr" eaLnBrk="0" hangingPunct="0"/>
            <a:r>
              <a:rPr lang="ru-RU" sz="1200" dirty="0"/>
              <a:t>Установления аналогий, </a:t>
            </a:r>
          </a:p>
          <a:p>
            <a:pPr algn="ctr" eaLnBrk="0" hangingPunct="0"/>
            <a:r>
              <a:rPr lang="ru-RU" sz="1200" dirty="0"/>
              <a:t>подведения под понятие</a:t>
            </a: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6516688" y="2276475"/>
            <a:ext cx="2143125" cy="7858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/>
              <a:t>Основы системы</a:t>
            </a:r>
          </a:p>
          <a:p>
            <a:pPr algn="ctr" eaLnBrk="0" hangingPunct="0"/>
            <a:r>
              <a:rPr lang="ru-RU"/>
              <a:t>научных знаний</a:t>
            </a:r>
          </a:p>
        </p:txBody>
      </p:sp>
      <p:sp>
        <p:nvSpPr>
          <p:cNvPr id="16398" name="AutoShape 16"/>
          <p:cNvSpPr>
            <a:spLocks noChangeArrowheads="1"/>
          </p:cNvSpPr>
          <p:nvPr/>
        </p:nvSpPr>
        <p:spPr bwMode="auto">
          <a:xfrm>
            <a:off x="6516688" y="3714750"/>
            <a:ext cx="2143125" cy="13700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sz="1400"/>
              <a:t>Опыт «предметной» </a:t>
            </a:r>
          </a:p>
          <a:p>
            <a:pPr algn="ctr"/>
            <a:r>
              <a:rPr lang="ru-RU" sz="1400"/>
              <a:t>деятельности по </a:t>
            </a:r>
          </a:p>
          <a:p>
            <a:pPr algn="ctr"/>
            <a:r>
              <a:rPr lang="ru-RU" sz="1400"/>
              <a:t>получению,</a:t>
            </a:r>
          </a:p>
          <a:p>
            <a:pPr algn="ctr"/>
            <a:r>
              <a:rPr lang="ru-RU" sz="1400"/>
              <a:t>преобразованию</a:t>
            </a:r>
          </a:p>
          <a:p>
            <a:pPr algn="ctr"/>
            <a:r>
              <a:rPr lang="ru-RU" sz="1400"/>
              <a:t>и применению</a:t>
            </a:r>
          </a:p>
          <a:p>
            <a:pPr algn="ctr"/>
            <a:r>
              <a:rPr lang="ru-RU" sz="1400"/>
              <a:t>нового знания</a:t>
            </a:r>
          </a:p>
        </p:txBody>
      </p:sp>
      <p:sp>
        <p:nvSpPr>
          <p:cNvPr id="16399" name="Text Box 37"/>
          <p:cNvSpPr txBox="1">
            <a:spLocks noChangeArrowheads="1"/>
          </p:cNvSpPr>
          <p:nvPr/>
        </p:nvSpPr>
        <p:spPr bwMode="auto">
          <a:xfrm>
            <a:off x="6535738" y="5786438"/>
            <a:ext cx="2124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dirty="0"/>
              <a:t>Предметные и </a:t>
            </a:r>
            <a:r>
              <a:rPr lang="ru-RU" sz="1400" dirty="0" err="1"/>
              <a:t>метапредметные</a:t>
            </a:r>
            <a:r>
              <a:rPr lang="ru-RU" sz="1400" dirty="0"/>
              <a:t> действия с учебным материалом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6588224" y="5589240"/>
            <a:ext cx="2071688" cy="10715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6401" name="AutoShape 27"/>
          <p:cNvSpPr>
            <a:spLocks noChangeArrowheads="1"/>
          </p:cNvSpPr>
          <p:nvPr/>
        </p:nvSpPr>
        <p:spPr bwMode="auto">
          <a:xfrm rot="5400000">
            <a:off x="7200107" y="3104356"/>
            <a:ext cx="6477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AutoShape 27"/>
          <p:cNvSpPr>
            <a:spLocks noChangeArrowheads="1"/>
          </p:cNvSpPr>
          <p:nvPr/>
        </p:nvSpPr>
        <p:spPr bwMode="auto">
          <a:xfrm rot="5400000">
            <a:off x="7344470" y="5048597"/>
            <a:ext cx="504477" cy="57681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14313" y="214313"/>
            <a:ext cx="8642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Требования к результатам освоения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основной образовательной 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gray">
          <a:xfrm>
            <a:off x="179388" y="152400"/>
            <a:ext cx="8964612" cy="118903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Портрет выпускника: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дошкольник</a:t>
            </a: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– начальная школа</a:t>
            </a:r>
          </a:p>
        </p:txBody>
      </p:sp>
      <p:pic>
        <p:nvPicPr>
          <p:cNvPr id="17411" name="Picture 3" descr="007dbf48c4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700213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763713" y="1808163"/>
            <a:ext cx="2801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  <a:latin typeface="Calibri" pitchFamily="34" charset="0"/>
              </a:rPr>
              <a:t>деятельный и активный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979613" y="2312988"/>
            <a:ext cx="151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  <a:latin typeface="Calibri" pitchFamily="34" charset="0"/>
              </a:rPr>
              <a:t>креативный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2124075" y="2816225"/>
            <a:ext cx="2084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  <a:latin typeface="Calibri" pitchFamily="34" charset="0"/>
              </a:rPr>
              <a:t>любознательный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2303463" y="3249613"/>
            <a:ext cx="1798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  <a:latin typeface="Calibri" pitchFamily="34" charset="0"/>
              </a:rPr>
              <a:t>инициативный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576263" y="3897313"/>
            <a:ext cx="3870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dirty="0">
                <a:solidFill>
                  <a:srgbClr val="0000FF"/>
                </a:solidFill>
                <a:latin typeface="Calibri" pitchFamily="34" charset="0"/>
              </a:rPr>
              <a:t>открытый внешнему миру,</a:t>
            </a:r>
          </a:p>
          <a:p>
            <a:pPr eaLnBrk="0" hangingPunct="0"/>
            <a:r>
              <a:rPr lang="ru-RU" dirty="0">
                <a:solidFill>
                  <a:srgbClr val="0000FF"/>
                </a:solidFill>
                <a:latin typeface="Calibri" pitchFamily="34" charset="0"/>
              </a:rPr>
              <a:t> доброжелательный и отзывчивый</a:t>
            </a: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250825" y="4581525"/>
            <a:ext cx="3946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  <a:latin typeface="Calibri" pitchFamily="34" charset="0"/>
              </a:rPr>
              <a:t>положительное отношение к себе,</a:t>
            </a:r>
          </a:p>
          <a:p>
            <a:pPr eaLnBrk="0" hangingPunct="0"/>
            <a:r>
              <a:rPr lang="ru-RU">
                <a:solidFill>
                  <a:srgbClr val="0000FF"/>
                </a:solidFill>
                <a:latin typeface="Calibri" pitchFamily="34" charset="0"/>
              </a:rPr>
              <a:t> уверенность в своих силах</a:t>
            </a:r>
            <a:r>
              <a:rPr lang="ru-RU">
                <a:solidFill>
                  <a:srgbClr val="FFFF9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4499992" y="3356992"/>
            <a:ext cx="2412454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 dirty="0" err="1" smtClean="0">
                <a:latin typeface="Calibri" pitchFamily="34" charset="0"/>
              </a:rPr>
              <a:t>коммуникативность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2627784" y="5733256"/>
            <a:ext cx="6335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 dirty="0">
                <a:latin typeface="Calibri" pitchFamily="34" charset="0"/>
              </a:rPr>
              <a:t>навыки самоорганизации и здорового образа жизни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4211960" y="2348880"/>
            <a:ext cx="2232596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 dirty="0" smtClean="0">
                <a:latin typeface="Calibri" pitchFamily="34" charset="0"/>
              </a:rPr>
              <a:t>исследовательский</a:t>
            </a:r>
            <a:endParaRPr lang="ru-RU" b="1" dirty="0">
              <a:latin typeface="Calibri" pitchFamily="34" charset="0"/>
            </a:endParaRPr>
          </a:p>
          <a:p>
            <a:pPr eaLnBrk="0" hangingPunct="0"/>
            <a:r>
              <a:rPr lang="ru-RU" b="1" dirty="0">
                <a:latin typeface="Calibri" pitchFamily="34" charset="0"/>
              </a:rPr>
              <a:t> интерес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6444208" y="4437112"/>
            <a:ext cx="2198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 dirty="0" err="1">
                <a:latin typeface="Calibri" pitchFamily="34" charset="0"/>
              </a:rPr>
              <a:t>саморегуляция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4427984" y="4077072"/>
            <a:ext cx="2341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 dirty="0">
                <a:latin typeface="Calibri" pitchFamily="34" charset="0"/>
              </a:rPr>
              <a:t>ответственность</a:t>
            </a: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0" y="5337175"/>
            <a:ext cx="2579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  <a:latin typeface="Calibri" pitchFamily="34" charset="0"/>
              </a:rPr>
              <a:t>чувство собственного</a:t>
            </a:r>
          </a:p>
          <a:p>
            <a:pPr eaLnBrk="0" hangingPunct="0"/>
            <a:r>
              <a:rPr lang="ru-RU">
                <a:solidFill>
                  <a:srgbClr val="0000FF"/>
                </a:solidFill>
                <a:latin typeface="Calibri" pitchFamily="34" charset="0"/>
              </a:rPr>
              <a:t>  достоинства</a:t>
            </a: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3851920" y="4941168"/>
            <a:ext cx="5076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 dirty="0">
                <a:latin typeface="Calibri" pitchFamily="34" charset="0"/>
              </a:rPr>
              <a:t>уважительное отношение к окружающим, </a:t>
            </a:r>
          </a:p>
          <a:p>
            <a:pPr eaLnBrk="0" hangingPunct="0"/>
            <a:r>
              <a:rPr lang="ru-RU" b="1" dirty="0">
                <a:latin typeface="Calibri" pitchFamily="34" charset="0"/>
              </a:rPr>
              <a:t> к иной точке зрения</a:t>
            </a: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УЧЕБНАЯ САМОСТОЯТЕЛЬНОСТЬ ≡ УМЕНИЕ УЧИТЬСЯ</a:t>
            </a:r>
          </a:p>
        </p:txBody>
      </p:sp>
      <p:pic>
        <p:nvPicPr>
          <p:cNvPr id="14337" name="Picture 1" descr="F:\Новая папка\P1000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2448272" cy="1836204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70A574E-15B9-4309-BE6E-DFC7E10C7F24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84313"/>
            <a:ext cx="86868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33CC"/>
                </a:solidFill>
                <a:latin typeface="Tahoma" pitchFamily="34" charset="0"/>
              </a:rPr>
              <a:t>Выпускник начальной школы</a:t>
            </a:r>
            <a:br>
              <a:rPr lang="ru-RU" sz="2800" dirty="0" smtClean="0">
                <a:solidFill>
                  <a:srgbClr val="0033CC"/>
                </a:solidFill>
                <a:latin typeface="Tahoma" pitchFamily="34" charset="0"/>
              </a:rPr>
            </a:br>
            <a:endParaRPr lang="ru-RU" sz="2800" dirty="0" smtClean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9138"/>
            <a:ext cx="8686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ahoma" pitchFamily="34" charset="0"/>
              </a:rPr>
              <a:t>Любознательный,  интересующийся, активно познающий мир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ahoma" pitchFamily="34" charset="0"/>
              </a:rPr>
              <a:t>Владеющий основами умения учиться.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ahoma" pitchFamily="34" charset="0"/>
              </a:rPr>
              <a:t>Любящий родной край и свою страну.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ahoma" pitchFamily="34" charset="0"/>
              </a:rPr>
              <a:t>Уважающий и принимающий ценности семьи и общества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ahoma" pitchFamily="34" charset="0"/>
              </a:rPr>
              <a:t>Готовый самостоятельно действовать и отвечать за свои поступки перед семьей и школой.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ahoma" pitchFamily="34" charset="0"/>
              </a:rPr>
              <a:t>Доброжелательный, умеющий слушать и слышать партнера,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ahoma" pitchFamily="34" charset="0"/>
              </a:rPr>
              <a:t>умеющий высказать свое мнение.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ahoma" pitchFamily="34" charset="0"/>
              </a:rPr>
              <a:t>Выполняющий правила здорового и безопасного образа жизни для себя и окружающих.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50825" y="225425"/>
            <a:ext cx="8642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результатам освоения основной образовательной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AutoShape 2"/>
          <p:cNvSpPr>
            <a:spLocks noChangeArrowheads="1"/>
          </p:cNvSpPr>
          <p:nvPr/>
        </p:nvSpPr>
        <p:spPr bwMode="gray">
          <a:xfrm>
            <a:off x="0" y="115888"/>
            <a:ext cx="8964613" cy="57626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Программа формирования УУД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6513" y="-1039813"/>
            <a:ext cx="32686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6513" y="-1039813"/>
            <a:ext cx="32686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6513" y="7667625"/>
            <a:ext cx="18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>
          <a:xfrm>
            <a:off x="3095625" y="765175"/>
            <a:ext cx="6048375" cy="2411413"/>
          </a:xfrm>
          <a:solidFill>
            <a:srgbClr val="CCECFF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000" u="sng" smtClean="0">
                <a:solidFill>
                  <a:schemeClr val="folHlink"/>
                </a:solidFill>
              </a:rPr>
              <a:t>Личностные</a:t>
            </a:r>
          </a:p>
          <a:p>
            <a:pPr marL="808038"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smtClean="0">
                <a:solidFill>
                  <a:schemeClr val="folHlink"/>
                </a:solidFill>
              </a:rPr>
              <a:t>самоопределение</a:t>
            </a:r>
            <a:r>
              <a:rPr lang="ru-RU" sz="1600" smtClean="0">
                <a:solidFill>
                  <a:schemeClr val="folHlink"/>
                </a:solidFill>
              </a:rPr>
              <a:t> (внутренняя позиция школьника, самоиндификация, самоуважение и самооценка)</a:t>
            </a:r>
          </a:p>
          <a:p>
            <a:pPr marL="808038"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smtClean="0">
                <a:solidFill>
                  <a:schemeClr val="folHlink"/>
                </a:solidFill>
              </a:rPr>
              <a:t>смыслообразование</a:t>
            </a:r>
            <a:r>
              <a:rPr lang="ru-RU" sz="1600" smtClean="0">
                <a:solidFill>
                  <a:schemeClr val="folHlink"/>
                </a:solidFill>
              </a:rPr>
              <a:t> (мотивация, границы собственного знания и «незнания»)</a:t>
            </a:r>
          </a:p>
          <a:p>
            <a:pPr marL="808038"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smtClean="0">
                <a:solidFill>
                  <a:schemeClr val="folHlink"/>
                </a:solidFill>
              </a:rPr>
              <a:t>морально-этическая ориентация</a:t>
            </a:r>
            <a:r>
              <a:rPr lang="ru-RU" sz="1600" smtClean="0">
                <a:solidFill>
                  <a:schemeClr val="folHlink"/>
                </a:solidFill>
              </a:rPr>
              <a:t> (ориентация на выполнение моральных норм, способность к решению моральных проблем на основе децентрации, оценка своих поступков)</a:t>
            </a: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5327650" y="3357563"/>
            <a:ext cx="3816350" cy="1871662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87451"/>
                  <a:invGamma/>
                </a:srgbClr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u-RU" sz="2400" b="1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Регулятивные</a:t>
            </a:r>
          </a:p>
          <a:p>
            <a:pPr marL="808038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управление своей деятельностью</a:t>
            </a:r>
          </a:p>
          <a:p>
            <a:pPr marL="808038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контроль и коррекция</a:t>
            </a:r>
          </a:p>
          <a:p>
            <a:pPr marL="808038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инициативность и самостоятельность</a:t>
            </a:r>
            <a:endParaRPr kumimoji="1" lang="ru-RU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0" y="3357563"/>
            <a:ext cx="5184775" cy="3275012"/>
          </a:xfrm>
          <a:prstGeom prst="rect">
            <a:avLst/>
          </a:prstGeom>
          <a:gradFill rotWithShape="1">
            <a:gsLst>
              <a:gs pos="0">
                <a:srgbClr val="FFCCCC">
                  <a:gamma/>
                  <a:shade val="73725"/>
                  <a:invGamma/>
                </a:srgbClr>
              </a:gs>
              <a:gs pos="100000">
                <a:srgbClr val="FFCCCC"/>
              </a:gs>
            </a:gsLst>
            <a:lin ang="189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u-RU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Познавательные</a:t>
            </a:r>
          </a:p>
          <a:p>
            <a:pPr marL="808038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работа с информацией</a:t>
            </a:r>
          </a:p>
          <a:p>
            <a:pPr marL="808038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работа с учебными моделями</a:t>
            </a:r>
          </a:p>
          <a:p>
            <a:pPr marL="808038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использование </a:t>
            </a:r>
            <a:r>
              <a:rPr kumimoji="1" lang="ru-RU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знако</a:t>
            </a:r>
            <a:r>
              <a:rPr kumimoji="1"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-символических </a:t>
            </a:r>
            <a:r>
              <a:rPr kumimoji="1"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средств, общих схем решения</a:t>
            </a:r>
          </a:p>
          <a:p>
            <a:pPr marL="808038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выполнение логических операций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сравнения,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анализа,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обобщения,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классификации,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установления аналогий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подведения под понятие</a:t>
            </a:r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5292725" y="5481638"/>
            <a:ext cx="3851275" cy="1189037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91765"/>
                  <a:invGamma/>
                </a:srgb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u-RU" sz="2400" b="1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Коммуникативные</a:t>
            </a:r>
          </a:p>
          <a:p>
            <a:pPr marL="808038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речевая деятельность</a:t>
            </a:r>
          </a:p>
          <a:p>
            <a:pPr marL="808038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ru-RU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навыки сотрудничества</a:t>
            </a:r>
          </a:p>
        </p:txBody>
      </p:sp>
      <p:pic>
        <p:nvPicPr>
          <p:cNvPr id="20490" name="Рисунок 12" descr="C:\Documents and Settings\IAntonova\Рабочий стол\Обложки Стандарты\Ped_St_As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908050"/>
            <a:ext cx="1677987" cy="2341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404664"/>
            <a:ext cx="8224838" cy="110204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cap="small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Универсальные </a:t>
            </a:r>
            <a:br>
              <a:rPr lang="ru-RU" sz="3200" b="1" i="1" cap="small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200" b="1" i="1" cap="small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учебные действия  (УУД)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450" y="1773239"/>
            <a:ext cx="7272982" cy="46080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tx2"/>
                </a:solidFill>
                <a:cs typeface="+mn-cs"/>
              </a:rPr>
              <a:t>обеспечивают способность учащегося к </a:t>
            </a:r>
            <a:r>
              <a:rPr lang="ru-RU" sz="4000" b="1" dirty="0">
                <a:solidFill>
                  <a:srgbClr val="000099"/>
                </a:solidFill>
                <a:cs typeface="+mn-cs"/>
              </a:rPr>
              <a:t>само</a:t>
            </a:r>
            <a:r>
              <a:rPr lang="ru-RU" sz="3600" b="1" dirty="0">
                <a:solidFill>
                  <a:srgbClr val="000099"/>
                </a:solidFill>
                <a:cs typeface="+mn-cs"/>
              </a:rPr>
              <a:t>развитию и </a:t>
            </a:r>
            <a:r>
              <a:rPr lang="ru-RU" sz="4000" b="1" dirty="0">
                <a:solidFill>
                  <a:srgbClr val="000099"/>
                </a:solidFill>
                <a:cs typeface="+mn-cs"/>
              </a:rPr>
              <a:t>само</a:t>
            </a:r>
            <a:r>
              <a:rPr lang="ru-RU" sz="3600" b="1" dirty="0">
                <a:solidFill>
                  <a:srgbClr val="000099"/>
                </a:solidFill>
                <a:cs typeface="+mn-cs"/>
              </a:rPr>
              <a:t>совершенствованию</a:t>
            </a:r>
            <a:r>
              <a:rPr lang="ru-RU" sz="3600" b="1" dirty="0">
                <a:solidFill>
                  <a:schemeClr val="tx2"/>
                </a:solidFill>
                <a:cs typeface="+mn-cs"/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chemeClr val="tx2"/>
                </a:solidFill>
                <a:cs typeface="+mn-cs"/>
              </a:rPr>
              <a:t>	посредством сознательного и активного присвоения нового социального опыта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ru-RU" sz="3600" b="1" dirty="0">
              <a:solidFill>
                <a:schemeClr val="tx2"/>
              </a:solidFill>
              <a:cs typeface="+mn-cs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tx2"/>
                </a:solidFill>
                <a:latin typeface="Arial Black" pitchFamily="34" charset="0"/>
                <a:cs typeface="+mn-cs"/>
              </a:rPr>
              <a:t>от цели усвоения знаний, умений и навыков </a:t>
            </a:r>
            <a:br>
              <a:rPr lang="ru-RU" sz="2000" b="1" dirty="0">
                <a:solidFill>
                  <a:schemeClr val="tx2"/>
                </a:solidFill>
                <a:latin typeface="Arial Black" pitchFamily="34" charset="0"/>
                <a:cs typeface="+mn-cs"/>
              </a:rPr>
            </a:br>
            <a:r>
              <a:rPr lang="ru-RU" sz="2000" b="1" dirty="0">
                <a:solidFill>
                  <a:schemeClr val="tx2"/>
                </a:solidFill>
                <a:latin typeface="Arial Black" pitchFamily="34" charset="0"/>
                <a:cs typeface="+mn-cs"/>
              </a:rPr>
              <a:t>к цели развития Личности учащегося</a:t>
            </a:r>
            <a:endParaRPr lang="ru-RU" sz="2000" b="1" dirty="0">
              <a:solidFill>
                <a:schemeClr val="tx2"/>
              </a:solidFill>
              <a:cs typeface="+mn-cs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ru-RU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616" y="764704"/>
            <a:ext cx="6707187" cy="785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Личностные УУД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916832"/>
          <a:ext cx="8496943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828</TotalTime>
  <Words>1036</Words>
  <Application>Microsoft Office PowerPoint</Application>
  <PresentationFormat>Экран (4:3)</PresentationFormat>
  <Paragraphs>403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 Основная цель  российского образования </vt:lpstr>
      <vt:lpstr>Стандарт как социальная  конвенциональная норма,  реализующая общественный договор </vt:lpstr>
      <vt:lpstr>Слайд 4</vt:lpstr>
      <vt:lpstr>Слайд 5</vt:lpstr>
      <vt:lpstr>Выпускник начальной школы </vt:lpstr>
      <vt:lpstr>Слайд 7</vt:lpstr>
      <vt:lpstr>Слайд 8</vt:lpstr>
      <vt:lpstr>Личностные УУД</vt:lpstr>
      <vt:lpstr>Виды УУД –  регулятивные действия</vt:lpstr>
      <vt:lpstr>Коммуникативные УУД</vt:lpstr>
      <vt:lpstr>Познавательные УУД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Проблемы современного города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Николай</cp:lastModifiedBy>
  <cp:revision>87</cp:revision>
  <dcterms:created xsi:type="dcterms:W3CDTF">2012-04-11T16:13:43Z</dcterms:created>
  <dcterms:modified xsi:type="dcterms:W3CDTF">2012-06-08T15:10:43Z</dcterms:modified>
</cp:coreProperties>
</file>