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24" autoAdjust="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4267E-6CC8-4221-8981-F9090715F28D}" type="datetimeFigureOut">
              <a:rPr lang="ru-RU" smtClean="0"/>
              <a:pPr/>
              <a:t>14.09.2014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F801-71F8-461E-BB68-DCB0B1B0BE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Урок математики в 1 классе по программе:» Планета знаний»</a:t>
            </a:r>
            <a:br>
              <a:rPr lang="ru-RU" b="1" dirty="0" smtClean="0"/>
            </a:br>
            <a:r>
              <a:rPr lang="ru-RU" b="1" dirty="0" smtClean="0"/>
              <a:t>Тема: Числа 1, 2, 3.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75260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Чебатура</a:t>
            </a:r>
            <a:r>
              <a:rPr lang="ru-RU" dirty="0" smtClean="0"/>
              <a:t> Т. Ф.  МБОУ «СОШ № 19» г. Владивосток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ourriture.ru/upload/iblock/99b/imfrtinlsprbebczpjxxqb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501122" cy="59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Отгадай загадки: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Одноног </a:t>
            </a:r>
            <a:r>
              <a:rPr lang="ru-RU" sz="2800" dirty="0" err="1" smtClean="0"/>
              <a:t>Ивашка</a:t>
            </a:r>
            <a:r>
              <a:rPr lang="ru-RU" sz="2800" dirty="0" smtClean="0"/>
              <a:t> – расписная рубашка!</a:t>
            </a:r>
          </a:p>
          <a:p>
            <a:r>
              <a:rPr lang="ru-RU" sz="2800" dirty="0" smtClean="0"/>
              <a:t>Петь и </a:t>
            </a:r>
            <a:r>
              <a:rPr lang="ru-RU" sz="2800" dirty="0" err="1" smtClean="0"/>
              <a:t>плясать-мастак</a:t>
            </a:r>
            <a:r>
              <a:rPr lang="ru-RU" sz="2800" dirty="0" smtClean="0"/>
              <a:t>, а стоять никак.</a:t>
            </a:r>
          </a:p>
          <a:p>
            <a:endParaRPr lang="ru-RU" sz="2800" dirty="0" smtClean="0"/>
          </a:p>
          <a:p>
            <a:r>
              <a:rPr lang="ru-RU" sz="2800" dirty="0" smtClean="0"/>
              <a:t>Стоит Антошка на одной ножке.</a:t>
            </a:r>
          </a:p>
          <a:p>
            <a:r>
              <a:rPr lang="ru-RU" sz="2800" dirty="0" smtClean="0"/>
              <a:t>Где солнце </a:t>
            </a:r>
            <a:r>
              <a:rPr lang="ru-RU" sz="2800" dirty="0" err="1" smtClean="0"/>
              <a:t>втанет</a:t>
            </a:r>
            <a:r>
              <a:rPr lang="ru-RU" sz="2800" dirty="0" smtClean="0"/>
              <a:t>, туда он и глянет.</a:t>
            </a:r>
          </a:p>
          <a:p>
            <a:endParaRPr lang="ru-RU" sz="2800" dirty="0" smtClean="0"/>
          </a:p>
          <a:p>
            <a:r>
              <a:rPr lang="ru-RU" sz="2800" dirty="0" smtClean="0"/>
              <a:t>Я одноухая старуха, я прыгаю по полотну,</a:t>
            </a:r>
          </a:p>
          <a:p>
            <a:r>
              <a:rPr lang="ru-RU" sz="2800" dirty="0" smtClean="0"/>
              <a:t>И нитку длинную из уха, как паутину я тяну.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5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7652" name="Picture 4" descr="http://w5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27654" name="Picture 6" descr="&amp;Vcy;&amp;ocy;&amp;lcy;&amp;chcy;&amp;o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nfosmi.net/images/stories/articles/2014/Zdorovie/01-2014/08/326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32"/>
            <a:ext cx="8429684" cy="6386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&amp;mcy;&amp;acy;&amp;kcy;&amp;rcy;&amp;ocy;, &amp;fcy;&amp;ocy;&amp;ncy;, &amp;scy;&amp;tcy;&amp;icy;&amp;lcy;&amp;softcy;, &amp;ncy;&amp;icy;&amp;tcy;&amp;kcy;&amp;icy;, &amp;Icy;&amp;gcy;&amp;ocy;&amp;l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5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4820" name="Picture 4" descr="http://w5.am15.net/img/ie_img_fi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4822" name="Picture 6" descr="&amp;Pcy;&amp;rcy;&amp;ocy;&amp;pcy;&amp;icy;&amp;scy;&amp;ncy;&amp;acy;&amp;yacy; &amp;tscy;&amp;icy;&amp;fcy;&amp;rcy;&amp;acy; &amp;ocy;&amp;dcy;&amp;icy;&amp;n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685804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Kcy;&amp;ocy;&amp;shcy;&amp;kcy;&amp;icy;&amp;ncy; &amp;dcy;&amp;o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687705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Устный счёт.</a:t>
            </a:r>
            <a:br>
              <a:rPr lang="ru-RU" dirty="0" smtClean="0"/>
            </a:br>
            <a:r>
              <a:rPr lang="ru-RU" dirty="0" smtClean="0"/>
              <a:t>Загадка: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Я рисую </a:t>
            </a:r>
            <a:r>
              <a:rPr lang="ru-RU" dirty="0" err="1" smtClean="0"/>
              <a:t>кошкин</a:t>
            </a:r>
            <a:r>
              <a:rPr lang="ru-RU" dirty="0" smtClean="0"/>
              <a:t> дом:</a:t>
            </a:r>
          </a:p>
          <a:p>
            <a:r>
              <a:rPr lang="ru-RU" dirty="0" smtClean="0"/>
              <a:t>Три окошка, дверь с крыльцом.</a:t>
            </a:r>
          </a:p>
          <a:p>
            <a:r>
              <a:rPr lang="ru-RU" dirty="0" smtClean="0"/>
              <a:t>Наверху ещё окно, чтобы не было темно.</a:t>
            </a:r>
          </a:p>
          <a:p>
            <a:r>
              <a:rPr lang="ru-RU" dirty="0" smtClean="0"/>
              <a:t>Посчитай окошки в домике у кошки.</a:t>
            </a:r>
          </a:p>
          <a:p>
            <a:r>
              <a:rPr lang="ru-RU" dirty="0" smtClean="0"/>
              <a:t>(Четыре.)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Kcy;&amp;ocy;&amp;tcy;&amp;iocy;&amp;ncy;&amp;ocy;&amp;kcy;, &amp;rcy;&amp;ocy;&amp;mcy;&amp;acy;&amp;shcy;&amp;kcy;&amp;icy;, &amp;pcy;&amp;ocy;&amp;lcy;&amp;yacy;&amp;ncy;&amp;kcy;&amp;acy;, &amp;tscy;&amp;ycy;&amp;pcy;&amp;lcy;&amp;ya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8048625" cy="501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Загадка: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Три цыплёнка стоят, на скорлупки глядят,</a:t>
            </a:r>
          </a:p>
          <a:p>
            <a:r>
              <a:rPr lang="ru-RU" dirty="0" smtClean="0"/>
              <a:t>Два яичка в гнезде у наседки лежат.</a:t>
            </a:r>
          </a:p>
          <a:p>
            <a:r>
              <a:rPr lang="ru-RU" dirty="0" smtClean="0"/>
              <a:t>Сосчитай поверней, отвечай поскорей:</a:t>
            </a:r>
          </a:p>
          <a:p>
            <a:r>
              <a:rPr lang="ru-RU" dirty="0" smtClean="0"/>
              <a:t>Сколько будет цыплят у наседки моей?</a:t>
            </a:r>
          </a:p>
          <a:p>
            <a:r>
              <a:rPr lang="ru-RU" dirty="0" smtClean="0"/>
              <a:t>(Пять.)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/>
              <a:t>Покажите карточку с числом, соответствующим количеству предметов на каждой картинке.</a:t>
            </a:r>
            <a:endParaRPr lang="ru-RU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fullhdoboi.ru/_ph/12/593217287.jpg?14106787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15436" cy="6048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Ocy;&amp;rcy;&amp;khcy;&amp;icy;&amp;dcy;&amp;iecy;&amp;yacy;, &amp;tscy;&amp;vcy;&amp;iecy;&amp;tcy;&amp;ycy;, &amp;kcy;&amp;rcy;&amp;acy;&amp;scy;&amp;o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5724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llforchildren.ru/pictures/sun2/sun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721523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163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Урок математики в 1 классе по программе:» Планета знаний» Тема: Числа 1, 2, 3.</vt:lpstr>
      <vt:lpstr>Слайд 2</vt:lpstr>
      <vt:lpstr>Устный счёт. Загадка:</vt:lpstr>
      <vt:lpstr>Слайд 4</vt:lpstr>
      <vt:lpstr>Загадка:</vt:lpstr>
      <vt:lpstr>Задание:</vt:lpstr>
      <vt:lpstr>Слайд 7</vt:lpstr>
      <vt:lpstr>Слайд 8</vt:lpstr>
      <vt:lpstr>Слайд 9</vt:lpstr>
      <vt:lpstr>Слайд 10</vt:lpstr>
      <vt:lpstr>Отгадай загадки: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в 1 классе по программе: Планета знаний» Тема: Числа 1, 2, 3.</dc:title>
  <dc:creator>Admin</dc:creator>
  <cp:lastModifiedBy>Admin</cp:lastModifiedBy>
  <cp:revision>12</cp:revision>
  <dcterms:created xsi:type="dcterms:W3CDTF">2014-09-14T06:19:24Z</dcterms:created>
  <dcterms:modified xsi:type="dcterms:W3CDTF">2014-09-14T08:27:15Z</dcterms:modified>
</cp:coreProperties>
</file>