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3" r:id="rId3"/>
    <p:sldId id="257" r:id="rId4"/>
    <p:sldId id="258" r:id="rId5"/>
    <p:sldId id="259" r:id="rId6"/>
    <p:sldId id="261" r:id="rId7"/>
    <p:sldId id="262" r:id="rId8"/>
    <p:sldId id="265" r:id="rId9"/>
    <p:sldId id="266" r:id="rId10"/>
    <p:sldId id="269" r:id="rId11"/>
    <p:sldId id="270" r:id="rId12"/>
    <p:sldId id="274" r:id="rId13"/>
    <p:sldId id="281" r:id="rId14"/>
    <p:sldId id="287" r:id="rId15"/>
    <p:sldId id="282" r:id="rId16"/>
    <p:sldId id="290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58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A223-3DA2-4D39-B9D8-8CDBEBF499E8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E7AC0-373B-45C1-9C38-09752D903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2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E7AC0-373B-45C1-9C38-09752D9037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4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7B4133-CAF3-43E8-BC36-1494E1FCB0FF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922A43-6EA1-4A48-85CB-FD5B9F6966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Тема урока: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8208911" cy="14776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b="1" dirty="0" smtClean="0"/>
          </a:p>
          <a:p>
            <a:pPr marL="0" indent="0" algn="ctr">
              <a:buNone/>
            </a:pPr>
            <a:r>
              <a:rPr lang="ru-RU" sz="6000" b="1" dirty="0" smtClean="0"/>
              <a:t> 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Художественная культура Японии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Урок ИЗО 4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класс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Света\япония\3355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92479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Света\япония\221583_gory_cvetushhaya-sakura_rozovoe_2560x16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71400"/>
            <a:ext cx="1036915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Света\япония\cvetuschaya_sakura_ili_yablonya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6" y="188640"/>
            <a:ext cx="1075319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esktop\Света\япония\sakura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13065"/>
            <a:ext cx="10801200" cy="67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sus\Desktop\Света\япония\цветение-сакуры-в-японии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esktop\Света\япония\sakura_zacvetaet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474" cy="66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3080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Желаем успеха!!!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Asus\Desktop\0_1c3f3_ac5e5a0d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0" y="988195"/>
            <a:ext cx="7826408" cy="58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/>
              <a:t>Япония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012160" y="4697760"/>
            <a:ext cx="3275856" cy="216024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хокку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999384" y="2780928"/>
            <a:ext cx="3650704" cy="242088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Сакуры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619672" y="4553744"/>
            <a:ext cx="3960440" cy="244827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Фудзияма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-109129" y="2348880"/>
            <a:ext cx="4082752" cy="252028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Токио</a:t>
            </a:r>
            <a:endParaRPr lang="ru-RU" sz="60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0"/>
          </p:cNvCxnSpPr>
          <p:nvPr/>
        </p:nvCxnSpPr>
        <p:spPr>
          <a:xfrm flipH="1">
            <a:off x="2411760" y="1809749"/>
            <a:ext cx="333321" cy="53913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73623" y="1809749"/>
            <a:ext cx="0" cy="274399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20072" y="1916832"/>
            <a:ext cx="194320" cy="10081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0"/>
          </p:cNvCxnSpPr>
          <p:nvPr/>
        </p:nvCxnSpPr>
        <p:spPr>
          <a:xfrm>
            <a:off x="6397902" y="1809749"/>
            <a:ext cx="1846506" cy="274399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59632" y="188640"/>
            <a:ext cx="6552728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Я </a:t>
            </a:r>
            <a:r>
              <a:rPr lang="ru-RU" sz="3600" b="1" smtClean="0">
                <a:solidFill>
                  <a:schemeClr val="tx1"/>
                </a:solidFill>
              </a:rPr>
              <a:t>,                     </a:t>
            </a:r>
            <a:r>
              <a:rPr lang="ru-RU" sz="3600" b="1" dirty="0" smtClean="0">
                <a:solidFill>
                  <a:schemeClr val="tx1"/>
                </a:solidFill>
              </a:rPr>
              <a:t>,Я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-109129" y="2348880"/>
            <a:ext cx="4082752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Назовите столицу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619672" y="4553744"/>
            <a:ext cx="3960440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Вулкан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3905367" y="2771665"/>
            <a:ext cx="3838737" cy="2420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праздник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5535555" y="4625752"/>
            <a:ext cx="4126160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Нерифмованное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трёхстишье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sus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30" y="146145"/>
            <a:ext cx="2284725" cy="17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Флаг Японии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9e169c3ee58a54d63237181fa9fb8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5" y="1484784"/>
            <a:ext cx="87609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57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japan_islands_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Вулкан Фудзияма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sus\Desktop\Света\япония\Fudziya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179" y="1052736"/>
            <a:ext cx="929617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2455"/>
            <a:ext cx="7125113" cy="92447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Столица-город  Токио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sus\Desktop\Света\япония\tokyo_shinjuk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3" y="873763"/>
            <a:ext cx="908570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72008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Чайная церемония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5122" name="Picture 2" descr="C:\Users\Asus\Desktop\japante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5923104" cy="48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zh_japaneseteaceremon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73" y="2780928"/>
            <a:ext cx="5754347" cy="41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675724"/>
            <a:ext cx="2088232" cy="260926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Национальная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одежда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кимоно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sus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840760" cy="68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Света\япония\9e44582e0d698586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Света\япония\17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39</Words>
  <Application>Microsoft Office PowerPoint</Application>
  <PresentationFormat>Экран (4:3)</PresentationFormat>
  <Paragraphs>22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Тема урока:</vt:lpstr>
      <vt:lpstr>Флаг Японии</vt:lpstr>
      <vt:lpstr>Презентация PowerPoint</vt:lpstr>
      <vt:lpstr>Вулкан Фудзияма</vt:lpstr>
      <vt:lpstr>Столица-город  Токио</vt:lpstr>
      <vt:lpstr>        Чайная церемония         </vt:lpstr>
      <vt:lpstr>Национальная одеждакимоно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успеха!!!</vt:lpstr>
      <vt:lpstr>Япония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дима</cp:lastModifiedBy>
  <cp:revision>22</cp:revision>
  <dcterms:created xsi:type="dcterms:W3CDTF">2012-12-10T10:52:43Z</dcterms:created>
  <dcterms:modified xsi:type="dcterms:W3CDTF">2015-03-06T18:57:45Z</dcterms:modified>
</cp:coreProperties>
</file>