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E111A8-6AA2-4656-9DA7-E8A1E4E15725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72A5DF-75E0-46AF-BDB7-ACBDDB179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20880" cy="5815139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Как сделать так, чтобы речь ребёнка стала богатой и    красивой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 descr="D:\Я\картинки\спс3_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357" y="3429000"/>
            <a:ext cx="4058115" cy="28083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3861048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Учитель начальных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классов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Бочкарёва Л.М.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МБОУ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Барвихинская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сош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Одинцовского р-на, Московской области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«придумай предложение»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Напиши как можно больше предложений, у которых  слова начинались бы с этих букв:</a:t>
            </a:r>
          </a:p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 _____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ж _______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б_______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.</a:t>
            </a:r>
          </a:p>
          <a:p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С_______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о_______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н_______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.</a:t>
            </a:r>
          </a:p>
          <a:p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К_______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е_______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л_____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к_______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Придумай рассказ по опорным вопросам:</a:t>
            </a:r>
          </a:p>
          <a:p>
            <a:endParaRPr lang="ru-RU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Кто?</a:t>
            </a:r>
          </a:p>
          <a:p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Какой?</a:t>
            </a:r>
          </a:p>
          <a:p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Куда пошёл?</a:t>
            </a:r>
          </a:p>
          <a:p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Кого встретил?</a:t>
            </a:r>
          </a:p>
          <a:p>
            <a:r>
              <a:rPr lang="ru-RU" sz="4400" dirty="0" smtClean="0">
                <a:latin typeface="Batang" pitchFamily="18" charset="-127"/>
                <a:ea typeface="Batang" pitchFamily="18" charset="-127"/>
              </a:rPr>
              <a:t>И т. д.</a:t>
            </a:r>
            <a:endParaRPr lang="ru-RU" sz="4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«Продолжи сказку»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45132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В одном огромном тёмном лесу жил-был маленький гном. Однажды пошёл гном по своим делам и заблудился. Ходил-ходил гном по лесу, не может найти дорогу в свой домик. Сел гном на трухлявый пень и заплакал... </a:t>
            </a:r>
            <a:endParaRPr lang="ru-RU" sz="3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3858895_1284146902_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62060"/>
            <a:ext cx="4464496" cy="5344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«Учимся объяснять образное сравнение»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          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Объясни, что это означает: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Мальчик, как медведь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Девушка, как лебедь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Человек, как стена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Машина, как игрушка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Трава, как ковёр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Деревья, как богатыри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Ноги, как ватные</a:t>
            </a:r>
          </a:p>
          <a:p>
            <a:r>
              <a:rPr lang="ru-RU" i="1" dirty="0" smtClean="0">
                <a:latin typeface="Batang" pitchFamily="18" charset="-127"/>
                <a:ea typeface="Batang" pitchFamily="18" charset="-127"/>
              </a:rPr>
              <a:t>Папа, как грозовая туча</a:t>
            </a:r>
            <a:endParaRPr lang="ru-RU" i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20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«Создай слово»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Образуй как можно больше слов из букв длинного слова</a:t>
            </a:r>
          </a:p>
          <a:p>
            <a:pPr>
              <a:buNone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например,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электростанция</a:t>
            </a:r>
          </a:p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ервоклассник</a:t>
            </a:r>
          </a:p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утешествие</a:t>
            </a:r>
          </a:p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приключения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                 </a:t>
            </a:r>
            <a:r>
              <a:rPr lang="ru-RU" sz="3100" b="1" dirty="0" smtClean="0">
                <a:latin typeface="Batang" pitchFamily="18" charset="-127"/>
                <a:ea typeface="Batang" pitchFamily="18" charset="-127"/>
              </a:rPr>
              <a:t>«Лесенки»</a:t>
            </a:r>
            <a:br>
              <a:rPr lang="ru-RU" sz="31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3600" b="1" dirty="0">
                <a:latin typeface="Batang" pitchFamily="18" charset="-127"/>
                <a:ea typeface="Batang" pitchFamily="18" charset="-127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latin typeface="Batang" pitchFamily="18" charset="-127"/>
                <a:ea typeface="Batang" pitchFamily="18" charset="-127"/>
              </a:rPr>
              <a:t>Придумай слова:</a:t>
            </a:r>
          </a:p>
          <a:p>
            <a:pPr>
              <a:buNone/>
            </a:pPr>
            <a:r>
              <a:rPr lang="ru-RU" sz="6600" dirty="0" smtClean="0">
                <a:latin typeface="Batang" pitchFamily="18" charset="-127"/>
                <a:ea typeface="Batang" pitchFamily="18" charset="-127"/>
              </a:rPr>
              <a:t>А -  -  -</a:t>
            </a:r>
          </a:p>
          <a:p>
            <a:pPr>
              <a:buNone/>
            </a:pPr>
            <a:r>
              <a:rPr lang="ru-RU" sz="6600" dirty="0" smtClean="0">
                <a:latin typeface="Batang" pitchFamily="18" charset="-127"/>
                <a:ea typeface="Batang" pitchFamily="18" charset="-127"/>
              </a:rPr>
              <a:t>-  А  -  -</a:t>
            </a:r>
          </a:p>
          <a:p>
            <a:pPr>
              <a:buNone/>
            </a:pPr>
            <a:r>
              <a:rPr lang="ru-RU" sz="6600" dirty="0" smtClean="0">
                <a:latin typeface="Batang" pitchFamily="18" charset="-127"/>
                <a:ea typeface="Batang" pitchFamily="18" charset="-127"/>
              </a:rPr>
              <a:t>-  -  А  –</a:t>
            </a:r>
          </a:p>
          <a:p>
            <a:pPr>
              <a:buNone/>
            </a:pPr>
            <a:r>
              <a:rPr lang="ru-RU" sz="6600" dirty="0" smtClean="0">
                <a:latin typeface="Batang" pitchFamily="18" charset="-127"/>
                <a:ea typeface="Batang" pitchFamily="18" charset="-127"/>
              </a:rPr>
              <a:t>-  -  -  А</a:t>
            </a:r>
            <a:endParaRPr lang="ru-RU" sz="6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 «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лЕСЕНКИ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2"/>
            <a:ext cx="7776864" cy="4883373"/>
          </a:xfrm>
        </p:spPr>
        <p:txBody>
          <a:bodyPr>
            <a:noAutofit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Придумай слова:</a:t>
            </a:r>
          </a:p>
          <a:p>
            <a:pPr>
              <a:buNone/>
            </a:pP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Л  -  -</a:t>
            </a:r>
          </a:p>
          <a:p>
            <a:pPr>
              <a:buNone/>
            </a:pP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Е  -  -  -</a:t>
            </a:r>
          </a:p>
          <a:p>
            <a:pPr>
              <a:buNone/>
            </a:pP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С  -  -  -  -</a:t>
            </a:r>
          </a:p>
          <a:p>
            <a:pPr>
              <a:buNone/>
            </a:pP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Н  -  -  -  -  -</a:t>
            </a:r>
          </a:p>
          <a:p>
            <a:pPr>
              <a:buNone/>
            </a:pP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И  -  -  -  -  -  -</a:t>
            </a:r>
          </a:p>
          <a:p>
            <a:pPr>
              <a:buNone/>
            </a:pPr>
            <a:r>
              <a:rPr lang="ru-RU" sz="4000" dirty="0" smtClean="0">
                <a:latin typeface="Batang" pitchFamily="18" charset="-127"/>
                <a:ea typeface="Batang" pitchFamily="18" charset="-127"/>
              </a:rPr>
              <a:t>К  -  -  -  -  -  -  -</a:t>
            </a:r>
            <a:endParaRPr lang="ru-RU" sz="4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 «Подбор точных антонимов»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84576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Скажи наоборот или «слова-неприятели»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Свежий хлеб - ?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Свежий ветер - ?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Свежая рубашка - ?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Чёрная ткань - ?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Чёрная работа - ?</a:t>
            </a:r>
          </a:p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Чёрные мысли - ?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Подбор антонимов на время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lnSpcReduction="10000"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 1 минуту постарайся назвать 10 противоположных по значению слов</a:t>
            </a:r>
          </a:p>
          <a:p>
            <a:r>
              <a:rPr lang="ru-RU" sz="3600" i="1" dirty="0" smtClean="0">
                <a:latin typeface="Batang" pitchFamily="18" charset="-127"/>
                <a:ea typeface="Batang" pitchFamily="18" charset="-127"/>
              </a:rPr>
              <a:t>А)  белый, бледный, богатый, весёлый, больной, старый, полезный, мокрый, честный, узкий</a:t>
            </a:r>
          </a:p>
          <a:p>
            <a:r>
              <a:rPr lang="ru-RU" sz="3600" i="1" dirty="0" smtClean="0">
                <a:latin typeface="Batang" pitchFamily="18" charset="-127"/>
                <a:ea typeface="Batang" pitchFamily="18" charset="-127"/>
              </a:rPr>
              <a:t>Б)  дружба, мир, плюс, радость, тьма, рабство, старик, зима, день, огонь</a:t>
            </a:r>
            <a:endParaRPr lang="ru-RU" sz="3600" i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</a:t>
            </a:r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найди ошибки»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На тарелке лежало 2 яблока: одно зелёное, а другое кислое.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 меня картина яркая, красочная, а у тебя – грустная.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 меня волосы тёмные, а у тебя пушистые.</a:t>
            </a: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У бабушки платье красивое, а у мамы  - зелёное в горошек.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Batang" pitchFamily="18" charset="-127"/>
                <a:ea typeface="Batang" pitchFamily="18" charset="-127"/>
              </a:rPr>
              <a:t>«подбор синонимов, или «слов-приятелей»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За 1 минуту назови как можно больше синонимов к слову   «ХОРОШИЙ»</a:t>
            </a:r>
          </a:p>
          <a:p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(можно подобрать около 30 слов)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441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Как сделать так, чтобы речь ребёнка стала богатой и    красивой</vt:lpstr>
      <vt:lpstr> «Учимся объяснять образное сравнение»</vt:lpstr>
      <vt:lpstr> «Создай слово»</vt:lpstr>
      <vt:lpstr>                 «Лесенки»  </vt:lpstr>
      <vt:lpstr> «лЕСЕНКИ»</vt:lpstr>
      <vt:lpstr> «Подбор точных антонимов»</vt:lpstr>
      <vt:lpstr>«Подбор антонимов на время»</vt:lpstr>
      <vt:lpstr>«найди ошибки»</vt:lpstr>
      <vt:lpstr>«подбор синонимов, или «слов-приятелей»</vt:lpstr>
      <vt:lpstr>«придумай предложение»</vt:lpstr>
      <vt:lpstr>Слайд 11</vt:lpstr>
      <vt:lpstr>«Продолжи сказку»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сделать так, чтобы речь ребёнка стала богатой и красивой</dc:title>
  <dc:creator>Любовь</dc:creator>
  <cp:lastModifiedBy>Бочкарева</cp:lastModifiedBy>
  <cp:revision>13</cp:revision>
  <dcterms:created xsi:type="dcterms:W3CDTF">2013-09-04T17:57:56Z</dcterms:created>
  <dcterms:modified xsi:type="dcterms:W3CDTF">2014-01-10T03:22:08Z</dcterms:modified>
</cp:coreProperties>
</file>