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72" r:id="rId6"/>
    <p:sldId id="273" r:id="rId7"/>
    <p:sldId id="274" r:id="rId8"/>
    <p:sldId id="259" r:id="rId9"/>
    <p:sldId id="260" r:id="rId10"/>
    <p:sldId id="261" r:id="rId11"/>
    <p:sldId id="262" r:id="rId12"/>
    <p:sldId id="270" r:id="rId13"/>
    <p:sldId id="269" r:id="rId14"/>
    <p:sldId id="263" r:id="rId15"/>
    <p:sldId id="264" r:id="rId16"/>
    <p:sldId id="268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00" autoAdjust="0"/>
  </p:normalViewPr>
  <p:slideViewPr>
    <p:cSldViewPr>
      <p:cViewPr varScale="1">
        <p:scale>
          <a:sx n="53" d="100"/>
          <a:sy n="53" d="100"/>
        </p:scale>
        <p:origin x="-96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DC1948-37F2-40DA-AF11-EFDC2FA1DE0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ki.yandex.ru/users/fefilena/view/327904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hunk.ru/photo/2902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772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Логоритмическое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занятия в 4 классе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путешествие в осенний лес»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учить детей говорить громко, четко, одновременно выполняя какие-либо действия.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пузатый кабачок…</a:t>
            </a:r>
            <a:endParaRPr lang="ru-RU" dirty="0"/>
          </a:p>
        </p:txBody>
      </p:sp>
      <p:pic>
        <p:nvPicPr>
          <p:cNvPr id="18433" name="Picture 1" descr="Четыре больших кабачка в корз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712879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«Пирог»</a:t>
            </a:r>
            <a:endParaRPr lang="ru-RU" dirty="0"/>
          </a:p>
        </p:txBody>
      </p:sp>
      <p:pic>
        <p:nvPicPr>
          <p:cNvPr id="19459" name="Picture 3" descr=" (500x459, 82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7625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23528" y="457200"/>
            <a:ext cx="8665024" cy="12436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26"/>
              </a:avLst>
            </a:prstTxWarp>
            <a:normAutofit/>
          </a:bodyPr>
          <a:lstStyle/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Слово </a:t>
            </a: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рассыпалось</a:t>
            </a:r>
            <a:endParaRPr lang="ru-RU" sz="2800" b="1" kern="1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14400" y="2492896"/>
            <a:ext cx="72009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Соберите слово из букв  ББАААРН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763712" y="1557338"/>
            <a:ext cx="5256213" cy="4392614"/>
            <a:chOff x="1156" y="663"/>
            <a:chExt cx="3311" cy="2767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109" y="663"/>
              <a:ext cx="1611" cy="3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2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БАРАБАН</a:t>
              </a:r>
              <a:endPara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8" descr="8 барабанов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6" y="1661"/>
              <a:ext cx="3311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…красных ягод просит гроздь…</a:t>
            </a:r>
            <a:endParaRPr lang="ru-RU" dirty="0"/>
          </a:p>
        </p:txBody>
      </p:sp>
      <p:pic>
        <p:nvPicPr>
          <p:cNvPr id="20482" name="Picture 2" descr="http://img-fotki.yandex.ru/get/5207/fefilena.48/0_500e0_ccd40c4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6768752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Слева друг и справа друг!</a:t>
            </a:r>
            <a:endParaRPr lang="ru-RU" dirty="0"/>
          </a:p>
        </p:txBody>
      </p:sp>
      <p:pic>
        <p:nvPicPr>
          <p:cNvPr id="21505" name="Picture 1" descr="Дети стоят в кругу на зака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4006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Гимнастика  для глаз</a:t>
            </a:r>
            <a:endParaRPr lang="ru-RU" dirty="0"/>
          </a:p>
        </p:txBody>
      </p:sp>
      <p:pic>
        <p:nvPicPr>
          <p:cNvPr id="3" name="Picture 3" descr="AMERI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75947">
            <a:off x="1521865" y="2290743"/>
            <a:ext cx="5023817" cy="312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41 -0.52454 L -0.3441 -0.09398 C -0.3441 0.09884 -0.15122 0.33657 0.00625 0.33657 L 0.35677 0.33657 " pathEditMode="relative" rAng="0" ptsTypes="FfFF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5226 0.39676 C -0.2816 0.3706 -0.25087 0.24468 -0.18559 0.11528 C -0.1191 -0.01829 -0.04358 -0.1044 -0.01406 -0.07824 C 0.01476 -0.05255 0.09045 -0.13912 0.15729 -0.27245 C 0.22222 -0.40185 0.2533 -0.52801 0.2243 -0.55394 " pathEditMode="relative" rAng="-3374296" ptsTypes="fffff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3819 -0.37778 L 0.24635 -0.1669 C 0.20625 -0.11921 0.14444 -0.09074 0.07899 -0.08611 C 0.00399 -0.08079 -0.0566 -0.10093 -0.1 -0.14259 L -0.30781 -0.32569 " pathEditMode="relative" rAng="10620682" ptsTypes="FffFF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125 0.14907 C 0.375 0.22245 0.28663 0.2243 0.21441 0.15856 C 0.13976 0.09097 0.10903 -0.01991 0.14687 -0.09398 C 0.18403 -0.16644 0.15451 -0.27732 0.07847 -0.34537 C 0.0066 -0.41135 -0.08247 -0.41065 -0.11927 -0.33727 " pathEditMode="relative" rAng="12869494" ptsTypes="fffff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8941 -0.325 L 0.24913 -0.325 L 0.50833 0.23148 L -0.1309 0.23148 L -0.38941 -0.325 Z " pathEditMode="relative" rAng="0" ptsTypes="FFFFF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951 -0.27408 C -0.12951 -0.38311 -0.07066 -0.47199 0.00174 -0.47199 L 0.30573 -0.47199 C 0.37812 -0.47199 0.4375 -0.38311 0.4375 -0.27408 L 0.4375 0.17662 C 0.4375 0.28634 0.37812 0.37847 0.30573 0.37847 L 0.00174 0.37847 C -0.07066 0.37847 -0.12951 0.28634 -0.12951 0.17662 Z " pathEditMode="relative" rAng="0" ptsTypes="fFfFfFff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" presetID="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5486 0.30069 L -0.27622 -0.48449 L 0.45069 0.26597 L -0.25486 0.30069 Z " pathEditMode="relative" rAng="-121567" ptsTypes="FFFF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-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Падают, падают листья…</a:t>
            </a:r>
            <a:endParaRPr lang="ru-RU" dirty="0"/>
          </a:p>
        </p:txBody>
      </p:sp>
      <p:pic>
        <p:nvPicPr>
          <p:cNvPr id="22530" name="Picture 2" descr="Листопад II - листопад дети осень листья листва парк радость счастье фото фото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35292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урока</a:t>
            </a:r>
            <a:endParaRPr lang="ru-RU" dirty="0"/>
          </a:p>
        </p:txBody>
      </p:sp>
      <p:pic>
        <p:nvPicPr>
          <p:cNvPr id="23554" name="Picture 2" descr="http://4.bp.blogspot.com/_2d7J67w2wDs/TN_1CsWmUUI/AAAAAAAAAEs/ceHOL7GYK28/s1600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12068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4578" name="Picture 2" descr="История одного лист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55272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Сказочное путешествие </a:t>
            </a:r>
            <a:br>
              <a:rPr lang="ru-RU" dirty="0" smtClean="0"/>
            </a:br>
            <a:r>
              <a:rPr lang="ru-RU" dirty="0" smtClean="0"/>
              <a:t>в осенний лес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260959"/>
          <a:ext cx="6096000" cy="33608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24051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tahoma"/>
                        </a:rPr>
                        <a:t/>
                      </a:r>
                      <a:br>
                        <a:rPr lang="ru-RU" sz="700" dirty="0">
                          <a:latin typeface="tahoma"/>
                        </a:rPr>
                      </a:br>
                      <a:r>
                        <a:rPr lang="ru-RU" sz="700" dirty="0">
                          <a:latin typeface="tahoma"/>
                        </a:rPr>
                        <a:t/>
                      </a:r>
                      <a:br>
                        <a:rPr lang="ru-RU" sz="700" dirty="0">
                          <a:latin typeface="tahoma"/>
                        </a:rPr>
                      </a:br>
                      <a:endParaRPr lang="ru-RU" sz="700" dirty="0">
                        <a:latin typeface="tahoma"/>
                      </a:endParaRPr>
                    </a:p>
                  </a:txBody>
                  <a:tcPr marL="8021" marR="8021" marT="8021" marB="8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BB"/>
                    </a:solidFill>
                  </a:tcPr>
                </a:tc>
              </a:tr>
            </a:tbl>
          </a:graphicData>
        </a:graphic>
      </p:graphicFrame>
      <p:pic>
        <p:nvPicPr>
          <p:cNvPr id="11265" name="Picture 1" descr="Осенний л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280920" cy="439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Георгины красотой своей горды…</a:t>
            </a:r>
            <a:endParaRPr lang="ru-RU" sz="3200" dirty="0"/>
          </a:p>
        </p:txBody>
      </p:sp>
      <p:pic>
        <p:nvPicPr>
          <p:cNvPr id="14342" name="Picture 6" descr="Краски осенних астр, астры, букет, цветы, георгины, сад, ваза, стол, осень, плед, кресло, искусство, живопись, карт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92888" cy="4608512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15362" name="Picture 2" descr="http://forchel.ru/uploads/posts/2010-11/128870925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53650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CIM\100SSCAM\S1053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600700" cy="4497412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Свои губы прямо к ушкам</a:t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Растяну я как </a:t>
            </a:r>
            <a:r>
              <a:rPr lang="ru-RU" sz="2400" b="1" dirty="0" smtClean="0">
                <a:latin typeface="Times New Roman" pitchFamily="18" charset="0"/>
              </a:rPr>
              <a:t>лягушка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CIM\100SSCAM\S1053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600700" cy="420052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>Подражаю я слону: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Губы </a:t>
            </a:r>
            <a:r>
              <a:rPr lang="ru-RU" sz="2400" b="1" dirty="0" smtClean="0">
                <a:latin typeface="Times New Roman" pitchFamily="18" charset="0"/>
              </a:rPr>
              <a:t>хоботком</a:t>
            </a:r>
            <a:r>
              <a:rPr lang="ru-RU" sz="2000" dirty="0" smtClean="0">
                <a:latin typeface="Times New Roman" pitchFamily="18" charset="0"/>
              </a:rPr>
              <a:t> тяну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</a:rPr>
              <a:t>Я люблю свою </a:t>
            </a:r>
            <a:r>
              <a:rPr lang="ru-RU" sz="1800" b="1" dirty="0" smtClean="0">
                <a:latin typeface="Times New Roman" pitchFamily="18" charset="0"/>
              </a:rPr>
              <a:t>лошадку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Причешу ей шерстку гладко,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Гребешком приглажу хвостик 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И верхом поеду в гости</a:t>
            </a:r>
            <a:endParaRPr lang="ru-RU" sz="1800" dirty="0"/>
          </a:p>
        </p:txBody>
      </p:sp>
      <p:pic>
        <p:nvPicPr>
          <p:cNvPr id="3" name="Picture 2" descr="H:\DCIM\100SSCAM\S1053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600700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«Эхо»</a:t>
            </a:r>
            <a:endParaRPr lang="ru-RU" dirty="0"/>
          </a:p>
        </p:txBody>
      </p:sp>
      <p:pic>
        <p:nvPicPr>
          <p:cNvPr id="16386" name="Picture 2" descr="http://www.membrana.ru/storage/img/3/3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727280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Дружно овощи считаем</a:t>
            </a:r>
            <a:endParaRPr lang="ru-RU" dirty="0"/>
          </a:p>
        </p:txBody>
      </p:sp>
      <p:pic>
        <p:nvPicPr>
          <p:cNvPr id="17409" name="Picture 1" descr="http://img.megaobzor.com/hardmind/artpreview/AutumnHarv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705678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72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Логоритмическое занятия в 4 классе тема: « путешествие в осенний лес»  Цель: учить детей говорить громко, четко, одновременно выполняя какие-либо действия.   </vt:lpstr>
      <vt:lpstr>Сказочное путешествие  в осенний лес</vt:lpstr>
      <vt:lpstr>Георгины красотой своей горды…</vt:lpstr>
      <vt:lpstr>Артикуляционная гимнастика</vt:lpstr>
      <vt:lpstr>  Свои губы прямо к ушкам Растяну я как лягушка</vt:lpstr>
      <vt:lpstr>Подражаю я слону: Губы хоботком тяну</vt:lpstr>
      <vt:lpstr>Я люблю свою лошадку,  Причешу ей шерстку гладко, Гребешком приглажу хвостик  И верхом поеду в гости</vt:lpstr>
      <vt:lpstr>Игра «Эхо»</vt:lpstr>
      <vt:lpstr>Дружно овощи считаем</vt:lpstr>
      <vt:lpstr>А пузатый кабачок…</vt:lpstr>
      <vt:lpstr>Игра «Пирог»</vt:lpstr>
      <vt:lpstr>Слово  рассыпалось</vt:lpstr>
      <vt:lpstr>Слайд 13</vt:lpstr>
      <vt:lpstr>…красных ягод просит гроздь…</vt:lpstr>
      <vt:lpstr>Слева друг и справа друг!</vt:lpstr>
      <vt:lpstr>Гимнастика  для глаз</vt:lpstr>
      <vt:lpstr>Падают, падают листья…</vt:lpstr>
      <vt:lpstr>Рефлексия урока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Сказочное путешествие</dc:title>
  <dc:creator>Пуцунтян</dc:creator>
  <cp:lastModifiedBy>Пуцунтян</cp:lastModifiedBy>
  <cp:revision>12</cp:revision>
  <dcterms:created xsi:type="dcterms:W3CDTF">2011-10-13T09:00:24Z</dcterms:created>
  <dcterms:modified xsi:type="dcterms:W3CDTF">2011-11-14T14:01:41Z</dcterms:modified>
</cp:coreProperties>
</file>