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33CC33"/>
    <a:srgbClr val="CCFF99"/>
    <a:srgbClr val="336600"/>
    <a:srgbClr val="FF3300"/>
    <a:srgbClr val="006600"/>
    <a:srgbClr val="CCCC00"/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CF9AF-2C7B-4BC3-9CD3-E8EAD417F9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F6D4C-CFC0-4E04-B43D-68C6F12A7D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6ADF9-9AF7-405D-82AE-74BF373CC8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E7DF0-3D59-4178-B7B6-5533C94A35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F704E-CB06-4955-8578-E146D6FCD9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140B9-C04B-4E8C-9E87-34B7E8053D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2823F-FBFD-46B5-9AA5-0EEFF8CDE2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BA37E-6D05-4930-82CB-FC8F3CB8DB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AB83A-DD50-4EA3-8CC2-7F9224F6D0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FD137-783D-4380-837E-ABD8061ABB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5E668-2608-4A0D-B9D0-D15B8F90C6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3D609E-C37F-4A30-917C-E7BCD87941A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r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66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784860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ЛОГОПЕДИЧЕСКОЕ  </a:t>
            </a:r>
          </a:p>
          <a:p>
            <a:pPr algn="ctr"/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ЗАНЯТИЕ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476375" y="3213100"/>
            <a:ext cx="6696075" cy="2809875"/>
          </a:xfrm>
          <a:prstGeom prst="rect">
            <a:avLst/>
          </a:prstGeom>
        </p:spPr>
        <p:txBody>
          <a:bodyPr wrap="none" fromWordArt="1">
            <a:prstTxWarp prst="textDeflateInflate">
              <a:avLst>
                <a:gd name="adj" fmla="val 28028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Путешествие </a:t>
            </a:r>
          </a:p>
          <a:p>
            <a:pPr algn="ctr"/>
            <a:r>
              <a:rPr lang="ru-RU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 страну сказок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66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539750" y="-1611313"/>
            <a:ext cx="5329238" cy="5430838"/>
            <a:chOff x="249" y="-989"/>
            <a:chExt cx="3175" cy="3104"/>
          </a:xfrm>
        </p:grpSpPr>
        <p:grpSp>
          <p:nvGrpSpPr>
            <p:cNvPr id="13315" name="Group 3"/>
            <p:cNvGrpSpPr>
              <a:grpSpLocks/>
            </p:cNvGrpSpPr>
            <p:nvPr/>
          </p:nvGrpSpPr>
          <p:grpSpPr bwMode="auto">
            <a:xfrm>
              <a:off x="249" y="119"/>
              <a:ext cx="3175" cy="1996"/>
              <a:chOff x="249" y="119"/>
              <a:chExt cx="3175" cy="1996"/>
            </a:xfrm>
          </p:grpSpPr>
          <p:sp>
            <p:nvSpPr>
              <p:cNvPr id="13316" name="Rectangle 4" descr="5%"/>
              <p:cNvSpPr>
                <a:spLocks noChangeArrowheads="1"/>
              </p:cNvSpPr>
              <p:nvPr/>
            </p:nvSpPr>
            <p:spPr bwMode="auto">
              <a:xfrm>
                <a:off x="249" y="119"/>
                <a:ext cx="3175" cy="1996"/>
              </a:xfrm>
              <a:prstGeom prst="rect">
                <a:avLst/>
              </a:prstGeom>
              <a:pattFill prst="pct5">
                <a:fgClr>
                  <a:schemeClr val="tx1"/>
                </a:fgClr>
                <a:bgClr>
                  <a:srgbClr val="33CC33"/>
                </a:bgClr>
              </a:pattFill>
              <a:ln w="57150">
                <a:solidFill>
                  <a:srgbClr val="00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3317" name="Group 5"/>
              <p:cNvGrpSpPr>
                <a:grpSpLocks/>
              </p:cNvGrpSpPr>
              <p:nvPr/>
            </p:nvGrpSpPr>
            <p:grpSpPr bwMode="auto">
              <a:xfrm>
                <a:off x="612" y="300"/>
                <a:ext cx="1543" cy="1587"/>
                <a:chOff x="1701" y="255"/>
                <a:chExt cx="1543" cy="1587"/>
              </a:xfrm>
            </p:grpSpPr>
            <p:pic>
              <p:nvPicPr>
                <p:cNvPr id="13318" name="Picture 6" descr="F3573A73"/>
                <p:cNvPicPr>
                  <a:picLocks noChangeAspect="1" noChangeArrowheads="1"/>
                </p:cNvPicPr>
                <p:nvPr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1701" y="255"/>
                  <a:ext cx="1543" cy="1543"/>
                </a:xfrm>
                <a:prstGeom prst="rect">
                  <a:avLst/>
                </a:prstGeom>
                <a:noFill/>
              </p:spPr>
            </p:pic>
            <p:sp>
              <p:nvSpPr>
                <p:cNvPr id="13319" name="Rectangle 7"/>
                <p:cNvSpPr>
                  <a:spLocks noChangeArrowheads="1"/>
                </p:cNvSpPr>
                <p:nvPr/>
              </p:nvSpPr>
              <p:spPr bwMode="auto">
                <a:xfrm>
                  <a:off x="1701" y="255"/>
                  <a:ext cx="1542" cy="1587"/>
                </a:xfrm>
                <a:prstGeom prst="rect">
                  <a:avLst/>
                </a:prstGeom>
                <a:noFill/>
                <a:ln w="57150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2245" y="-989"/>
              <a:ext cx="998" cy="1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0"/>
                <a:t>,</a:t>
              </a:r>
            </a:p>
          </p:txBody>
        </p:sp>
      </p:grpSp>
      <p:grpSp>
        <p:nvGrpSpPr>
          <p:cNvPr id="13321" name="Group 9"/>
          <p:cNvGrpSpPr>
            <a:grpSpLocks/>
          </p:cNvGrpSpPr>
          <p:nvPr/>
        </p:nvGrpSpPr>
        <p:grpSpPr bwMode="auto">
          <a:xfrm>
            <a:off x="5940425" y="4076700"/>
            <a:ext cx="2952750" cy="2463800"/>
            <a:chOff x="3923" y="2840"/>
            <a:chExt cx="1633" cy="1144"/>
          </a:xfrm>
        </p:grpSpPr>
        <p:pic>
          <p:nvPicPr>
            <p:cNvPr id="13322" name="Picture 10" descr="49FAC855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923" y="2840"/>
              <a:ext cx="1633" cy="1144"/>
            </a:xfrm>
            <a:prstGeom prst="rect">
              <a:avLst/>
            </a:prstGeom>
            <a:noFill/>
          </p:spPr>
        </p:pic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3923" y="2840"/>
              <a:ext cx="1633" cy="1134"/>
            </a:xfrm>
            <a:prstGeom prst="rect">
              <a:avLst/>
            </a:prstGeom>
            <a:noFill/>
            <a:ln w="57150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5084763"/>
            <a:ext cx="61563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/>
              <a:t>РЫБА</a:t>
            </a:r>
            <a:r>
              <a:rPr lang="ru-RU" sz="5400" b="1" u="sng">
                <a:solidFill>
                  <a:srgbClr val="FF3300"/>
                </a:solidFill>
              </a:rPr>
              <a:t>К</a:t>
            </a:r>
            <a:r>
              <a:rPr lang="ru-RU" sz="5400" b="1"/>
              <a:t> - РЫБА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66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04" name="Group 16"/>
          <p:cNvGrpSpPr>
            <a:grpSpLocks/>
          </p:cNvGrpSpPr>
          <p:nvPr/>
        </p:nvGrpSpPr>
        <p:grpSpPr bwMode="auto">
          <a:xfrm>
            <a:off x="2239963" y="300038"/>
            <a:ext cx="4608512" cy="6267450"/>
            <a:chOff x="1519" y="180"/>
            <a:chExt cx="2903" cy="3948"/>
          </a:xfrm>
        </p:grpSpPr>
        <p:pic>
          <p:nvPicPr>
            <p:cNvPr id="12302" name="Picture 14" descr="9B0446A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519" y="180"/>
              <a:ext cx="2898" cy="3946"/>
            </a:xfrm>
            <a:prstGeom prst="rect">
              <a:avLst/>
            </a:prstGeom>
            <a:noFill/>
          </p:spPr>
        </p:pic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1519" y="182"/>
              <a:ext cx="2903" cy="3946"/>
            </a:xfrm>
            <a:prstGeom prst="rect">
              <a:avLst/>
            </a:prstGeom>
            <a:noFill/>
            <a:ln w="57150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66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395288" y="260350"/>
            <a:ext cx="3028950" cy="3167063"/>
            <a:chOff x="385" y="210"/>
            <a:chExt cx="1908" cy="1995"/>
          </a:xfrm>
        </p:grpSpPr>
        <p:pic>
          <p:nvPicPr>
            <p:cNvPr id="11266" name="Picture 2" descr="547A33FF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85" y="210"/>
              <a:ext cx="1908" cy="1995"/>
            </a:xfrm>
            <a:prstGeom prst="rect">
              <a:avLst/>
            </a:prstGeom>
            <a:noFill/>
          </p:spPr>
        </p:pic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85" y="210"/>
              <a:ext cx="1905" cy="1995"/>
            </a:xfrm>
            <a:prstGeom prst="rect">
              <a:avLst/>
            </a:prstGeom>
            <a:noFill/>
            <a:ln w="57150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5837238" y="431800"/>
            <a:ext cx="3024187" cy="3036888"/>
            <a:chOff x="3560" y="164"/>
            <a:chExt cx="1905" cy="1913"/>
          </a:xfrm>
        </p:grpSpPr>
        <p:pic>
          <p:nvPicPr>
            <p:cNvPr id="11269" name="Picture 5" descr="AE84AC09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560" y="164"/>
              <a:ext cx="1905" cy="1913"/>
            </a:xfrm>
            <a:prstGeom prst="rect">
              <a:avLst/>
            </a:prstGeom>
            <a:noFill/>
          </p:spPr>
        </p:pic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3560" y="164"/>
              <a:ext cx="1905" cy="1905"/>
            </a:xfrm>
            <a:prstGeom prst="rect">
              <a:avLst/>
            </a:prstGeom>
            <a:noFill/>
            <a:ln w="57150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3132138" y="3500438"/>
            <a:ext cx="3168650" cy="3186112"/>
            <a:chOff x="2154" y="2205"/>
            <a:chExt cx="1996" cy="2007"/>
          </a:xfrm>
        </p:grpSpPr>
        <p:pic>
          <p:nvPicPr>
            <p:cNvPr id="11270" name="Picture 6" descr="6F4459BB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163" y="2216"/>
              <a:ext cx="1958" cy="1996"/>
            </a:xfrm>
            <a:prstGeom prst="rect">
              <a:avLst/>
            </a:prstGeom>
            <a:noFill/>
          </p:spPr>
        </p:pic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2154" y="2205"/>
              <a:ext cx="1996" cy="1996"/>
            </a:xfrm>
            <a:prstGeom prst="rect">
              <a:avLst/>
            </a:prstGeom>
            <a:noFill/>
            <a:ln w="57150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66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2484438" y="333375"/>
            <a:ext cx="4392612" cy="6056313"/>
            <a:chOff x="204" y="210"/>
            <a:chExt cx="2767" cy="3815"/>
          </a:xfrm>
        </p:grpSpPr>
        <p:pic>
          <p:nvPicPr>
            <p:cNvPr id="10242" name="Picture 2" descr="B71F970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04" y="210"/>
              <a:ext cx="2739" cy="3815"/>
            </a:xfrm>
            <a:prstGeom prst="rect">
              <a:avLst/>
            </a:prstGeom>
            <a:noFill/>
          </p:spPr>
        </p:pic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204" y="210"/>
              <a:ext cx="2767" cy="3810"/>
            </a:xfrm>
            <a:prstGeom prst="rect">
              <a:avLst/>
            </a:prstGeom>
            <a:noFill/>
            <a:ln w="57150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66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65113" y="1841500"/>
            <a:ext cx="86042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 b="1"/>
              <a:t>ДОБРАЯ КНИГА –</a:t>
            </a:r>
          </a:p>
          <a:p>
            <a:pPr algn="ctr">
              <a:spcBef>
                <a:spcPct val="50000"/>
              </a:spcBef>
            </a:pPr>
            <a:r>
              <a:rPr lang="ru-RU" sz="7200" b="1"/>
              <a:t> ЛУЧШИЙ ДРУГ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66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428E0096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333625" y="319088"/>
            <a:ext cx="4813300" cy="6264275"/>
          </a:xfrm>
          <a:noFill/>
          <a:ln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339975" y="317500"/>
            <a:ext cx="4806950" cy="6280150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66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2388" y="4365625"/>
            <a:ext cx="90916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АБСДМЫЛОХФЦМОЧАЛКАИРФВУ МЮРАСЧЕСКАСЧКПОЛОТЕНЦЕТН</a:t>
            </a:r>
          </a:p>
        </p:txBody>
      </p:sp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395288" y="260350"/>
            <a:ext cx="5616575" cy="3527425"/>
            <a:chOff x="431" y="1389"/>
            <a:chExt cx="3356" cy="2419"/>
          </a:xfrm>
        </p:grpSpPr>
        <p:pic>
          <p:nvPicPr>
            <p:cNvPr id="20483" name="Picture 3" descr="8BE12B09"/>
            <p:cNvPicPr>
              <a:picLocks noChangeAspect="1" noChangeArrowheads="1"/>
            </p:cNvPicPr>
            <p:nvPr/>
          </p:nvPicPr>
          <p:blipFill>
            <a:blip r:embed="rId2" cstate="email">
              <a:lum bright="-12000" contrast="24000"/>
            </a:blip>
            <a:srcRect/>
            <a:stretch>
              <a:fillRect/>
            </a:stretch>
          </p:blipFill>
          <p:spPr bwMode="auto">
            <a:xfrm rot="-16200000">
              <a:off x="899" y="921"/>
              <a:ext cx="2419" cy="3356"/>
            </a:xfrm>
            <a:prstGeom prst="rect">
              <a:avLst/>
            </a:prstGeom>
            <a:noFill/>
          </p:spPr>
        </p:pic>
        <p:sp>
          <p:nvSpPr>
            <p:cNvPr id="20484" name="Rectangle 4"/>
            <p:cNvSpPr>
              <a:spLocks noChangeArrowheads="1"/>
            </p:cNvSpPr>
            <p:nvPr/>
          </p:nvSpPr>
          <p:spPr bwMode="auto">
            <a:xfrm>
              <a:off x="1941" y="1395"/>
              <a:ext cx="1454" cy="7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5288" y="260350"/>
            <a:ext cx="5616575" cy="3529013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66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9" name="Group 13"/>
          <p:cNvGrpSpPr>
            <a:grpSpLocks/>
          </p:cNvGrpSpPr>
          <p:nvPr/>
        </p:nvGrpSpPr>
        <p:grpSpPr bwMode="auto">
          <a:xfrm>
            <a:off x="338138" y="692150"/>
            <a:ext cx="8410575" cy="5286375"/>
            <a:chOff x="213" y="436"/>
            <a:chExt cx="5298" cy="3330"/>
          </a:xfrm>
        </p:grpSpPr>
        <p:grpSp>
          <p:nvGrpSpPr>
            <p:cNvPr id="19465" name="Group 9"/>
            <p:cNvGrpSpPr>
              <a:grpSpLocks/>
            </p:cNvGrpSpPr>
            <p:nvPr/>
          </p:nvGrpSpPr>
          <p:grpSpPr bwMode="auto">
            <a:xfrm>
              <a:off x="213" y="454"/>
              <a:ext cx="2631" cy="3312"/>
              <a:chOff x="213" y="454"/>
              <a:chExt cx="2631" cy="3312"/>
            </a:xfrm>
          </p:grpSpPr>
          <p:pic>
            <p:nvPicPr>
              <p:cNvPr id="19458" name="Picture 2" descr="40976E75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223" y="454"/>
                <a:ext cx="2603" cy="3294"/>
              </a:xfrm>
              <a:prstGeom prst="rect">
                <a:avLst/>
              </a:prstGeom>
              <a:noFill/>
            </p:spPr>
          </p:pic>
          <p:sp>
            <p:nvSpPr>
              <p:cNvPr id="19461" name="Rectangle 5"/>
              <p:cNvSpPr>
                <a:spLocks noChangeArrowheads="1"/>
              </p:cNvSpPr>
              <p:nvPr/>
            </p:nvSpPr>
            <p:spPr bwMode="auto">
              <a:xfrm>
                <a:off x="213" y="455"/>
                <a:ext cx="2631" cy="3311"/>
              </a:xfrm>
              <a:prstGeom prst="rect">
                <a:avLst/>
              </a:prstGeom>
              <a:noFill/>
              <a:ln w="38100">
                <a:solidFill>
                  <a:srgbClr val="00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9468" name="Group 12"/>
            <p:cNvGrpSpPr>
              <a:grpSpLocks/>
            </p:cNvGrpSpPr>
            <p:nvPr/>
          </p:nvGrpSpPr>
          <p:grpSpPr bwMode="auto">
            <a:xfrm>
              <a:off x="2925" y="436"/>
              <a:ext cx="2586" cy="3329"/>
              <a:chOff x="2925" y="482"/>
              <a:chExt cx="2586" cy="3283"/>
            </a:xfrm>
          </p:grpSpPr>
          <p:pic>
            <p:nvPicPr>
              <p:cNvPr id="19459" name="Picture 3" descr="BC5B5D4B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925" y="482"/>
                <a:ext cx="2561" cy="3265"/>
              </a:xfrm>
              <a:prstGeom prst="rect">
                <a:avLst/>
              </a:prstGeom>
              <a:noFill/>
            </p:spPr>
          </p:pic>
          <p:sp>
            <p:nvSpPr>
              <p:cNvPr id="19462" name="Rectangle 6"/>
              <p:cNvSpPr>
                <a:spLocks noChangeArrowheads="1"/>
              </p:cNvSpPr>
              <p:nvPr/>
            </p:nvSpPr>
            <p:spPr bwMode="auto">
              <a:xfrm>
                <a:off x="2925" y="482"/>
                <a:ext cx="2586" cy="3283"/>
              </a:xfrm>
              <a:prstGeom prst="rect">
                <a:avLst/>
              </a:prstGeom>
              <a:noFill/>
              <a:ln w="38100">
                <a:solidFill>
                  <a:srgbClr val="00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66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39750" y="476250"/>
            <a:ext cx="79930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>
                <a:solidFill>
                  <a:srgbClr val="FF3300"/>
                </a:solidFill>
              </a:rPr>
              <a:t>М</a:t>
            </a:r>
            <a:r>
              <a:rPr lang="ru-RU" sz="7200" b="1"/>
              <a:t>АЙКИ - </a:t>
            </a:r>
            <a:r>
              <a:rPr lang="ru-RU" sz="7200" b="1">
                <a:solidFill>
                  <a:srgbClr val="FF3300"/>
                </a:solidFill>
              </a:rPr>
              <a:t>Ч</a:t>
            </a:r>
            <a:r>
              <a:rPr lang="ru-RU" sz="7200" b="1"/>
              <a:t>АЙКИ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82613" y="2476500"/>
            <a:ext cx="799306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>
                <a:solidFill>
                  <a:srgbClr val="FF3300"/>
                </a:solidFill>
              </a:rPr>
              <a:t>Б</a:t>
            </a:r>
            <a:r>
              <a:rPr lang="ru-RU" sz="7200" b="1"/>
              <a:t>ОЧКИ - </a:t>
            </a:r>
            <a:r>
              <a:rPr lang="ru-RU" sz="7200" b="1">
                <a:solidFill>
                  <a:srgbClr val="FF3300"/>
                </a:solidFill>
              </a:rPr>
              <a:t>Д</a:t>
            </a:r>
            <a:r>
              <a:rPr lang="ru-RU" sz="7200" b="1"/>
              <a:t>ОЧКИ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82613" y="4487863"/>
            <a:ext cx="8367712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b="1"/>
              <a:t>КРЫ</a:t>
            </a:r>
            <a:r>
              <a:rPr lang="ru-RU" sz="7200" b="1">
                <a:solidFill>
                  <a:srgbClr val="FF3300"/>
                </a:solidFill>
              </a:rPr>
              <a:t>С</a:t>
            </a:r>
            <a:r>
              <a:rPr lang="ru-RU" sz="7200" b="1"/>
              <a:t>А - КРЫ</a:t>
            </a:r>
            <a:r>
              <a:rPr lang="ru-RU" sz="7200" b="1">
                <a:solidFill>
                  <a:srgbClr val="FF3300"/>
                </a:solidFill>
              </a:rPr>
              <a:t>Ш</a:t>
            </a:r>
            <a:r>
              <a:rPr lang="ru-RU" sz="7200" b="1"/>
              <a:t>А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  <p:bldP spid="184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66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2627313" y="333375"/>
            <a:ext cx="4681537" cy="6119813"/>
            <a:chOff x="1519" y="210"/>
            <a:chExt cx="2949" cy="3855"/>
          </a:xfrm>
        </p:grpSpPr>
        <p:pic>
          <p:nvPicPr>
            <p:cNvPr id="17410" name="Picture 2" descr="299C3CDB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519" y="210"/>
              <a:ext cx="2924" cy="3838"/>
            </a:xfrm>
            <a:prstGeom prst="rect">
              <a:avLst/>
            </a:prstGeom>
            <a:noFill/>
          </p:spPr>
        </p:pic>
        <p:sp>
          <p:nvSpPr>
            <p:cNvPr id="17411" name="Rectangle 3"/>
            <p:cNvSpPr>
              <a:spLocks noChangeArrowheads="1"/>
            </p:cNvSpPr>
            <p:nvPr/>
          </p:nvSpPr>
          <p:spPr bwMode="auto">
            <a:xfrm>
              <a:off x="1519" y="210"/>
              <a:ext cx="2949" cy="3855"/>
            </a:xfrm>
            <a:prstGeom prst="rect">
              <a:avLst/>
            </a:prstGeom>
            <a:noFill/>
            <a:ln w="38100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66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92" name="Group 8"/>
          <p:cNvGrpSpPr>
            <a:grpSpLocks/>
          </p:cNvGrpSpPr>
          <p:nvPr/>
        </p:nvGrpSpPr>
        <p:grpSpPr bwMode="auto">
          <a:xfrm>
            <a:off x="395288" y="-963613"/>
            <a:ext cx="4249737" cy="4824413"/>
            <a:chOff x="1020" y="-834"/>
            <a:chExt cx="3039" cy="3493"/>
          </a:xfrm>
        </p:grpSpPr>
        <p:sp>
          <p:nvSpPr>
            <p:cNvPr id="16391" name="Rectangle 7" descr="10%"/>
            <p:cNvSpPr>
              <a:spLocks noChangeArrowheads="1"/>
            </p:cNvSpPr>
            <p:nvPr/>
          </p:nvSpPr>
          <p:spPr bwMode="auto">
            <a:xfrm>
              <a:off x="1020" y="164"/>
              <a:ext cx="3039" cy="249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srgbClr val="CCFF99"/>
              </a:bgClr>
            </a:pattFill>
            <a:ln w="57150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6390" name="Group 6"/>
            <p:cNvGrpSpPr>
              <a:grpSpLocks/>
            </p:cNvGrpSpPr>
            <p:nvPr/>
          </p:nvGrpSpPr>
          <p:grpSpPr bwMode="auto">
            <a:xfrm>
              <a:off x="1202" y="-834"/>
              <a:ext cx="2676" cy="3229"/>
              <a:chOff x="884" y="-879"/>
              <a:chExt cx="2676" cy="3229"/>
            </a:xfrm>
          </p:grpSpPr>
          <p:grpSp>
            <p:nvGrpSpPr>
              <p:cNvPr id="16388" name="Group 4"/>
              <p:cNvGrpSpPr>
                <a:grpSpLocks/>
              </p:cNvGrpSpPr>
              <p:nvPr/>
            </p:nvGrpSpPr>
            <p:grpSpPr bwMode="auto">
              <a:xfrm>
                <a:off x="1519" y="300"/>
                <a:ext cx="2041" cy="2050"/>
                <a:chOff x="1655" y="382"/>
                <a:chExt cx="2041" cy="2050"/>
              </a:xfrm>
            </p:grpSpPr>
            <p:pic>
              <p:nvPicPr>
                <p:cNvPr id="16386" name="Picture 2" descr="6C3E322B"/>
                <p:cNvPicPr>
                  <a:picLocks noChangeAspect="1" noChangeArrowheads="1"/>
                </p:cNvPicPr>
                <p:nvPr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1655" y="382"/>
                  <a:ext cx="2035" cy="2050"/>
                </a:xfrm>
                <a:prstGeom prst="rect">
                  <a:avLst/>
                </a:prstGeom>
                <a:noFill/>
              </p:spPr>
            </p:pic>
            <p:sp>
              <p:nvSpPr>
                <p:cNvPr id="16387" name="Rectangle 3"/>
                <p:cNvSpPr>
                  <a:spLocks noChangeArrowheads="1"/>
                </p:cNvSpPr>
                <p:nvPr/>
              </p:nvSpPr>
              <p:spPr bwMode="auto">
                <a:xfrm>
                  <a:off x="1655" y="391"/>
                  <a:ext cx="2041" cy="2041"/>
                </a:xfrm>
                <a:prstGeom prst="rect">
                  <a:avLst/>
                </a:prstGeom>
                <a:noFill/>
                <a:ln w="38100">
                  <a:solidFill>
                    <a:srgbClr val="33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6389" name="Text Box 5"/>
              <p:cNvSpPr txBox="1">
                <a:spLocks noChangeArrowheads="1"/>
              </p:cNvSpPr>
              <p:nvPr/>
            </p:nvSpPr>
            <p:spPr bwMode="auto">
              <a:xfrm>
                <a:off x="884" y="-879"/>
                <a:ext cx="1406" cy="2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0" b="1"/>
                  <a:t>,</a:t>
                </a:r>
              </a:p>
            </p:txBody>
          </p:sp>
        </p:grpSp>
      </p:grpSp>
      <p:grpSp>
        <p:nvGrpSpPr>
          <p:cNvPr id="16396" name="Group 12"/>
          <p:cNvGrpSpPr>
            <a:grpSpLocks/>
          </p:cNvGrpSpPr>
          <p:nvPr/>
        </p:nvGrpSpPr>
        <p:grpSpPr bwMode="auto">
          <a:xfrm>
            <a:off x="6084888" y="4076700"/>
            <a:ext cx="2665412" cy="2305050"/>
            <a:chOff x="3833" y="2568"/>
            <a:chExt cx="1679" cy="1452"/>
          </a:xfrm>
        </p:grpSpPr>
        <p:pic>
          <p:nvPicPr>
            <p:cNvPr id="16393" name="Picture 9" descr="A597F87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833" y="2568"/>
              <a:ext cx="1679" cy="1452"/>
            </a:xfrm>
            <a:prstGeom prst="rect">
              <a:avLst/>
            </a:prstGeom>
            <a:noFill/>
          </p:spPr>
        </p:pic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3833" y="2568"/>
              <a:ext cx="1678" cy="1451"/>
            </a:xfrm>
            <a:prstGeom prst="rect">
              <a:avLst/>
            </a:prstGeom>
            <a:noFill/>
            <a:ln w="57150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23850" y="4868863"/>
            <a:ext cx="56165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500" b="1" u="sng">
                <a:solidFill>
                  <a:srgbClr val="FF3300"/>
                </a:solidFill>
              </a:rPr>
              <a:t>Б</a:t>
            </a:r>
            <a:r>
              <a:rPr lang="ru-RU" sz="5500" b="1"/>
              <a:t>ОЧКИ - ОЧКИ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66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72" name="Group 12"/>
          <p:cNvGrpSpPr>
            <a:grpSpLocks/>
          </p:cNvGrpSpPr>
          <p:nvPr/>
        </p:nvGrpSpPr>
        <p:grpSpPr bwMode="auto">
          <a:xfrm>
            <a:off x="322263" y="-1323975"/>
            <a:ext cx="4752975" cy="4752975"/>
            <a:chOff x="158" y="-834"/>
            <a:chExt cx="2994" cy="2994"/>
          </a:xfrm>
        </p:grpSpPr>
        <p:sp>
          <p:nvSpPr>
            <p:cNvPr id="15365" name="Rectangle 5" descr="10%"/>
            <p:cNvSpPr>
              <a:spLocks noChangeArrowheads="1"/>
            </p:cNvSpPr>
            <p:nvPr/>
          </p:nvSpPr>
          <p:spPr bwMode="auto">
            <a:xfrm>
              <a:off x="158" y="191"/>
              <a:ext cx="2994" cy="1969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srgbClr val="CCFF99"/>
              </a:bgClr>
            </a:pattFill>
            <a:ln w="57150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5364" name="Group 4"/>
            <p:cNvGrpSpPr>
              <a:grpSpLocks/>
            </p:cNvGrpSpPr>
            <p:nvPr/>
          </p:nvGrpSpPr>
          <p:grpSpPr bwMode="auto">
            <a:xfrm>
              <a:off x="453" y="355"/>
              <a:ext cx="1619" cy="1649"/>
              <a:chOff x="1338" y="346"/>
              <a:chExt cx="1791" cy="1823"/>
            </a:xfrm>
          </p:grpSpPr>
          <p:pic>
            <p:nvPicPr>
              <p:cNvPr id="15362" name="Picture 2" descr="F83D5D65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1338" y="355"/>
                <a:ext cx="1791" cy="1814"/>
              </a:xfrm>
              <a:prstGeom prst="rect">
                <a:avLst/>
              </a:prstGeom>
              <a:noFill/>
              <a:ln w="9525">
                <a:solidFill>
                  <a:srgbClr val="006600"/>
                </a:solidFill>
                <a:miter lim="800000"/>
                <a:headEnd/>
                <a:tailEnd/>
              </a:ln>
            </p:spPr>
          </p:pic>
          <p:sp>
            <p:nvSpPr>
              <p:cNvPr id="15363" name="Rectangle 3"/>
              <p:cNvSpPr>
                <a:spLocks noChangeArrowheads="1"/>
              </p:cNvSpPr>
              <p:nvPr/>
            </p:nvSpPr>
            <p:spPr bwMode="auto">
              <a:xfrm>
                <a:off x="1338" y="346"/>
                <a:ext cx="1769" cy="1814"/>
              </a:xfrm>
              <a:prstGeom prst="rect">
                <a:avLst/>
              </a:prstGeom>
              <a:noFill/>
              <a:ln w="57150">
                <a:solidFill>
                  <a:srgbClr val="0066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2250" y="-834"/>
              <a:ext cx="574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0"/>
                <a:t>,</a:t>
              </a:r>
            </a:p>
          </p:txBody>
        </p:sp>
      </p:grpSp>
      <p:grpSp>
        <p:nvGrpSpPr>
          <p:cNvPr id="15371" name="Group 11"/>
          <p:cNvGrpSpPr>
            <a:grpSpLocks/>
          </p:cNvGrpSpPr>
          <p:nvPr/>
        </p:nvGrpSpPr>
        <p:grpSpPr bwMode="auto">
          <a:xfrm>
            <a:off x="5305425" y="3500438"/>
            <a:ext cx="3600450" cy="3168650"/>
            <a:chOff x="3243" y="2205"/>
            <a:chExt cx="2268" cy="1996"/>
          </a:xfrm>
        </p:grpSpPr>
        <p:pic>
          <p:nvPicPr>
            <p:cNvPr id="15369" name="Picture 9" descr="6E6D04A7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243" y="2205"/>
              <a:ext cx="2268" cy="1987"/>
            </a:xfrm>
            <a:prstGeom prst="rect">
              <a:avLst/>
            </a:prstGeom>
            <a:noFill/>
          </p:spPr>
        </p:pic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3243" y="2205"/>
              <a:ext cx="2268" cy="1996"/>
            </a:xfrm>
            <a:prstGeom prst="rect">
              <a:avLst/>
            </a:prstGeom>
            <a:noFill/>
            <a:ln w="57150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50825" y="4437063"/>
            <a:ext cx="47529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ВОЛ</a:t>
            </a:r>
            <a:r>
              <a:rPr lang="ru-RU" sz="6000" b="1" u="sng">
                <a:solidFill>
                  <a:srgbClr val="FF3300"/>
                </a:solidFill>
              </a:rPr>
              <a:t>К</a:t>
            </a:r>
            <a:r>
              <a:rPr lang="ru-RU" sz="6000" b="1"/>
              <a:t> - ВОЛ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66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395288" y="-1395413"/>
            <a:ext cx="4967287" cy="5903913"/>
            <a:chOff x="839" y="-879"/>
            <a:chExt cx="3129" cy="3719"/>
          </a:xfrm>
        </p:grpSpPr>
        <p:sp>
          <p:nvSpPr>
            <p:cNvPr id="14343" name="Rectangle 7" descr="5%"/>
            <p:cNvSpPr>
              <a:spLocks noChangeArrowheads="1"/>
            </p:cNvSpPr>
            <p:nvPr/>
          </p:nvSpPr>
          <p:spPr bwMode="auto">
            <a:xfrm>
              <a:off x="839" y="164"/>
              <a:ext cx="3129" cy="2676"/>
            </a:xfrm>
            <a:prstGeom prst="rect">
              <a:avLst/>
            </a:prstGeom>
            <a:pattFill prst="pct5">
              <a:fgClr>
                <a:schemeClr val="tx1"/>
              </a:fgClr>
              <a:bgClr>
                <a:srgbClr val="CCFF99"/>
              </a:bgClr>
            </a:pattFill>
            <a:ln w="57150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4342" name="Group 6"/>
            <p:cNvGrpSpPr>
              <a:grpSpLocks/>
            </p:cNvGrpSpPr>
            <p:nvPr/>
          </p:nvGrpSpPr>
          <p:grpSpPr bwMode="auto">
            <a:xfrm>
              <a:off x="1655" y="-879"/>
              <a:ext cx="2093" cy="3513"/>
              <a:chOff x="884" y="-989"/>
              <a:chExt cx="2093" cy="3513"/>
            </a:xfrm>
          </p:grpSpPr>
          <p:grpSp>
            <p:nvGrpSpPr>
              <p:cNvPr id="14340" name="Group 4"/>
              <p:cNvGrpSpPr>
                <a:grpSpLocks/>
              </p:cNvGrpSpPr>
              <p:nvPr/>
            </p:nvGrpSpPr>
            <p:grpSpPr bwMode="auto">
              <a:xfrm>
                <a:off x="1474" y="210"/>
                <a:ext cx="1503" cy="2314"/>
                <a:chOff x="1247" y="300"/>
                <a:chExt cx="1503" cy="2314"/>
              </a:xfrm>
            </p:grpSpPr>
            <p:pic>
              <p:nvPicPr>
                <p:cNvPr id="14338" name="Picture 2" descr="75AC5D37"/>
                <p:cNvPicPr>
                  <a:picLocks noChangeAspect="1" noChangeArrowheads="1"/>
                </p:cNvPicPr>
                <p:nvPr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1247" y="300"/>
                  <a:ext cx="1503" cy="23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4339" name="Rectangle 3"/>
                <p:cNvSpPr>
                  <a:spLocks noChangeArrowheads="1"/>
                </p:cNvSpPr>
                <p:nvPr/>
              </p:nvSpPr>
              <p:spPr bwMode="auto">
                <a:xfrm>
                  <a:off x="1247" y="300"/>
                  <a:ext cx="1497" cy="2314"/>
                </a:xfrm>
                <a:prstGeom prst="rect">
                  <a:avLst/>
                </a:prstGeom>
                <a:noFill/>
                <a:ln w="57150">
                  <a:solidFill>
                    <a:srgbClr val="00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4341" name="Text Box 5"/>
              <p:cNvSpPr txBox="1">
                <a:spLocks noChangeArrowheads="1"/>
              </p:cNvSpPr>
              <p:nvPr/>
            </p:nvSpPr>
            <p:spPr bwMode="auto">
              <a:xfrm>
                <a:off x="884" y="-989"/>
                <a:ext cx="862" cy="19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0" b="1"/>
                  <a:t>,</a:t>
                </a:r>
              </a:p>
            </p:txBody>
          </p:sp>
        </p:grpSp>
      </p:grpSp>
      <p:grpSp>
        <p:nvGrpSpPr>
          <p:cNvPr id="14347" name="Group 11"/>
          <p:cNvGrpSpPr>
            <a:grpSpLocks/>
          </p:cNvGrpSpPr>
          <p:nvPr/>
        </p:nvGrpSpPr>
        <p:grpSpPr bwMode="auto">
          <a:xfrm>
            <a:off x="5580063" y="4292600"/>
            <a:ext cx="3241675" cy="2324100"/>
            <a:chOff x="3560" y="2750"/>
            <a:chExt cx="2042" cy="1464"/>
          </a:xfrm>
        </p:grpSpPr>
        <p:pic>
          <p:nvPicPr>
            <p:cNvPr id="14345" name="Picture 9" descr="19457C4D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560" y="2750"/>
              <a:ext cx="2041" cy="1464"/>
            </a:xfrm>
            <a:prstGeom prst="rect">
              <a:avLst/>
            </a:prstGeom>
            <a:noFill/>
          </p:spPr>
        </p:pic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3560" y="2750"/>
              <a:ext cx="2042" cy="1451"/>
            </a:xfrm>
            <a:prstGeom prst="rect">
              <a:avLst/>
            </a:prstGeom>
            <a:noFill/>
            <a:ln w="57150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79388" y="5300663"/>
            <a:ext cx="50403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u="sng">
                <a:solidFill>
                  <a:srgbClr val="FF3300"/>
                </a:solidFill>
              </a:rPr>
              <a:t>К</a:t>
            </a:r>
            <a:r>
              <a:rPr lang="ru-RU" sz="5400" b="1"/>
              <a:t>ОСЫ - ОСЫ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39</Words>
  <Application>Microsoft Office PowerPoint</Application>
  <PresentationFormat>Экран (4:3)</PresentationFormat>
  <Paragraphs>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Саша</cp:lastModifiedBy>
  <cp:revision>74</cp:revision>
  <dcterms:created xsi:type="dcterms:W3CDTF">2008-07-16T13:41:20Z</dcterms:created>
  <dcterms:modified xsi:type="dcterms:W3CDTF">2012-03-18T15:15:15Z</dcterms:modified>
</cp:coreProperties>
</file>