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3" r:id="rId6"/>
    <p:sldId id="266" r:id="rId7"/>
    <p:sldId id="265" r:id="rId8"/>
    <p:sldId id="264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0C14-38E0-4F3B-9EDB-C1335AA4C52E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0DDF-0AA0-4318-B87B-EAE0FCAB03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0C14-38E0-4F3B-9EDB-C1335AA4C52E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0DDF-0AA0-4318-B87B-EAE0FCAB0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0C14-38E0-4F3B-9EDB-C1335AA4C52E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0DDF-0AA0-4318-B87B-EAE0FCAB0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0C14-38E0-4F3B-9EDB-C1335AA4C52E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0DDF-0AA0-4318-B87B-EAE0FCAB0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0C14-38E0-4F3B-9EDB-C1335AA4C52E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CFE0DDF-0AA0-4318-B87B-EAE0FCAB0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0C14-38E0-4F3B-9EDB-C1335AA4C52E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0DDF-0AA0-4318-B87B-EAE0FCAB0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0C14-38E0-4F3B-9EDB-C1335AA4C52E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0DDF-0AA0-4318-B87B-EAE0FCAB0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0C14-38E0-4F3B-9EDB-C1335AA4C52E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0DDF-0AA0-4318-B87B-EAE0FCAB0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0C14-38E0-4F3B-9EDB-C1335AA4C52E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0DDF-0AA0-4318-B87B-EAE0FCAB0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0C14-38E0-4F3B-9EDB-C1335AA4C52E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0DDF-0AA0-4318-B87B-EAE0FCAB0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0C14-38E0-4F3B-9EDB-C1335AA4C52E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0DDF-0AA0-4318-B87B-EAE0FCAB0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91000"/>
            <a:duotone>
              <a:schemeClr val="bg1">
                <a:shade val="3000"/>
                <a:satMod val="110000"/>
              </a:schemeClr>
              <a:schemeClr val="bg1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0F0C14-38E0-4F3B-9EDB-C1335AA4C52E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FE0DDF-0AA0-4318-B87B-EAE0FCAB0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2;&#1083;&#1072;&#1076;&#1077;&#1083;&#1077;&#1094;\Music\&#1084;&#1091;&#1079;&#1099;&#1082;&#1072;%20&#1048;&#1075;&#1086;&#1088;&#1103;\&#1090;&#1077;&#1084;&#1072;%20&#1087;&#1080;&#1088;&#1072;&#1090;&#1086;&#1074;%20&#1082;&#1072;&#1088;&#1080;&#1073;&#1089;&#1082;&#1086;&#1075;&#1086;%20&#1084;&#1086;&#1088;&#1103;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252028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bg2">
                    <a:lumMod val="75000"/>
                  </a:schemeClr>
                </a:solidFill>
              </a:rPr>
              <a:t>Новогодний праздник</a:t>
            </a:r>
            <a:endParaRPr lang="ru-RU" sz="6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 fontScale="92500"/>
          </a:bodyPr>
          <a:lstStyle/>
          <a:p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</a:rPr>
              <a:t>Как мы встречали Новый Год!</a:t>
            </a:r>
            <a:endParaRPr lang="ru-RU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9" name="тема пиратов карибского мор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3">
                <p:cTn id="7" repeatCount="5000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DSC00154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 t="1852" b="1852"/>
          <a:stretch>
            <a:fillRect/>
          </a:stretch>
        </p:blipFill>
        <p:spPr>
          <a:xfrm>
            <a:off x="1691680" y="764704"/>
            <a:ext cx="5486400" cy="39624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130304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Мы стих читали по ролям! Для наших бабушек, для пап и мам!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DSC00155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 t="1852" b="1852"/>
          <a:stretch>
            <a:fillRect/>
          </a:stretch>
        </p:blipFill>
        <p:spPr>
          <a:xfrm>
            <a:off x="1763688" y="692696"/>
            <a:ext cx="5486400" cy="39624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725144"/>
            <a:ext cx="5486400" cy="144705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 танцующих утят быть похожими хотят, быть похожими хотят не зря, не зря..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DSC00156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 t="1852" b="1852"/>
          <a:stretch>
            <a:fillRect/>
          </a:stretch>
        </p:blipFill>
        <p:spPr>
          <a:xfrm>
            <a:off x="1763688" y="764704"/>
            <a:ext cx="5486400" cy="39624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130304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 мгновенье надо  детство возвратить… Мы теперь утята и так прекрасно на свете жить!!!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DSC00160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 t="1852" b="1852"/>
          <a:stretch>
            <a:fillRect/>
          </a:stretch>
        </p:blipFill>
        <p:spPr>
          <a:xfrm>
            <a:off x="1763688" y="764704"/>
            <a:ext cx="5486400" cy="39624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130304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Дед Мороз, Дед Мороз! Борода из ваты! Он подарки нам принес – рады все ребята!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flipH="1">
            <a:off x="1746568" y="4800600"/>
            <a:ext cx="4553623" cy="5667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Рисунок 7" descr="DSC00141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 t="1852" b="1852"/>
          <a:stretch>
            <a:fillRect/>
          </a:stretch>
        </p:blipFill>
        <p:spPr>
          <a:xfrm>
            <a:off x="1763688" y="764704"/>
            <a:ext cx="5486400" cy="3962400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130304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Танцуют Саша и Артем, танцуют Настя, Лиза. Танцует весь наш дружный класс! Мы счастливы!!! Вам видно?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DSC00143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 t="1852" b="1852"/>
          <a:stretch>
            <a:fillRect/>
          </a:stretch>
        </p:blipFill>
        <p:spPr>
          <a:xfrm>
            <a:off x="1835696" y="764704"/>
            <a:ext cx="5486400" cy="3962400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130304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Мы водили хороводы!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Песни пели мы про елку!!!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DSC00146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 t="1852" b="1852"/>
          <a:stretch>
            <a:fillRect/>
          </a:stretch>
        </p:blipFill>
        <p:spPr>
          <a:xfrm>
            <a:off x="1763688" y="692696"/>
            <a:ext cx="5486400" cy="39624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797152"/>
            <a:ext cx="5486400" cy="137504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Читала Соня стих с выражением!..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DSC00147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 t="1852" b="1852"/>
          <a:stretch>
            <a:fillRect/>
          </a:stretch>
        </p:blipFill>
        <p:spPr>
          <a:xfrm>
            <a:off x="1835696" y="764704"/>
            <a:ext cx="5486400" cy="39624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130304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Егорка читал стихи самозабвенно…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DSC00148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 t="1852" b="1852"/>
          <a:stretch>
            <a:fillRect/>
          </a:stretch>
        </p:blipFill>
        <p:spPr>
          <a:xfrm>
            <a:off x="1763688" y="836712"/>
            <a:ext cx="5486400" cy="39624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115902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Потом были танцы, танцы, танцы!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DSC00149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 t="1852" b="1852"/>
          <a:stretch>
            <a:fillRect/>
          </a:stretch>
        </p:blipFill>
        <p:spPr>
          <a:xfrm>
            <a:off x="1763688" y="692696"/>
            <a:ext cx="5486400" cy="39624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115902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Девочки на празднике соберутся в круг.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Как они танцуют! Лучше всех вокруг!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 advTm="15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685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 descr="DSC00150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 t="1852" b="1852"/>
          <a:stretch>
            <a:fillRect/>
          </a:stretch>
        </p:blipFill>
        <p:spPr>
          <a:xfrm>
            <a:off x="1763688" y="404664"/>
            <a:ext cx="5486400" cy="39624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130304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 теперь посмотрите – играет детвора!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«Кто успеет сесть» – забавная игра!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DSC00153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 t="1852" b="1852"/>
          <a:stretch>
            <a:fillRect/>
          </a:stretch>
        </p:blipFill>
        <p:spPr>
          <a:xfrm>
            <a:off x="1835696" y="476672"/>
            <a:ext cx="5486400" cy="39624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130304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Елизавета  и Анастасия танцуют сидя!!! 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Ты где-нибудь раньше такое видел?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rgbClr val="73D6FD"/>
      </a:dk1>
      <a:lt1>
        <a:srgbClr val="E365FF"/>
      </a:lt1>
      <a:dk2>
        <a:srgbClr val="FF1B97"/>
      </a:dk2>
      <a:lt2>
        <a:srgbClr val="FFAFD1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119</TotalTime>
  <Words>169</Words>
  <Application>Microsoft Office PowerPoint</Application>
  <PresentationFormat>Экран (4:3)</PresentationFormat>
  <Paragraphs>18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Новогодний праздник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Новогодний праздник</dc:title>
  <dc:creator>Тимофеев</dc:creator>
  <cp:lastModifiedBy>Игорь</cp:lastModifiedBy>
  <cp:revision>14</cp:revision>
  <dcterms:created xsi:type="dcterms:W3CDTF">2011-05-10T18:48:10Z</dcterms:created>
  <dcterms:modified xsi:type="dcterms:W3CDTF">2014-02-11T16:37:57Z</dcterms:modified>
</cp:coreProperties>
</file>