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4FE4-32E3-44F2-971D-14F2D2D44AF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E97D-417D-45ED-8066-62754B789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4FE4-32E3-44F2-971D-14F2D2D44AF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E97D-417D-45ED-8066-62754B789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4FE4-32E3-44F2-971D-14F2D2D44AF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E97D-417D-45ED-8066-62754B789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4FE4-32E3-44F2-971D-14F2D2D44AF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E97D-417D-45ED-8066-62754B789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4FE4-32E3-44F2-971D-14F2D2D44AF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E97D-417D-45ED-8066-62754B789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4FE4-32E3-44F2-971D-14F2D2D44AF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E97D-417D-45ED-8066-62754B789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4FE4-32E3-44F2-971D-14F2D2D44AF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E97D-417D-45ED-8066-62754B789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4FE4-32E3-44F2-971D-14F2D2D44AF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E97D-417D-45ED-8066-62754B789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4FE4-32E3-44F2-971D-14F2D2D44AF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E97D-417D-45ED-8066-62754B789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4FE4-32E3-44F2-971D-14F2D2D44AF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E97D-417D-45ED-8066-62754B789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4FE4-32E3-44F2-971D-14F2D2D44AF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E97D-417D-45ED-8066-62754B789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44FE4-32E3-44F2-971D-14F2D2D44AF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FE97D-417D-45ED-8066-62754B789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85738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Устный счёт по теме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«Табличное сложение и вычитание в пределах 20»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mojmirok.ucoz.ru/_fr/13/546496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357562"/>
            <a:ext cx="1200150" cy="1485900"/>
          </a:xfrm>
          <a:prstGeom prst="rect">
            <a:avLst/>
          </a:prstGeom>
          <a:noFill/>
        </p:spPr>
      </p:pic>
      <p:pic>
        <p:nvPicPr>
          <p:cNvPr id="4100" name="Picture 4" descr="http://mojmirok.ucoz.ru/_fr/13/546496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14422"/>
            <a:ext cx="1200150" cy="1485900"/>
          </a:xfrm>
          <a:prstGeom prst="rect">
            <a:avLst/>
          </a:prstGeom>
          <a:noFill/>
        </p:spPr>
      </p:pic>
      <p:pic>
        <p:nvPicPr>
          <p:cNvPr id="4102" name="Picture 6" descr="http://mojmirok.ucoz.ru/_fr/13/546496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1500174"/>
            <a:ext cx="1200150" cy="1485900"/>
          </a:xfrm>
          <a:prstGeom prst="rect">
            <a:avLst/>
          </a:prstGeom>
          <a:noFill/>
        </p:spPr>
      </p:pic>
      <p:pic>
        <p:nvPicPr>
          <p:cNvPr id="4104" name="Picture 8" descr="http://mojmirok.ucoz.ru/_fr/13/546496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5072074"/>
            <a:ext cx="1200150" cy="1485900"/>
          </a:xfrm>
          <a:prstGeom prst="rect">
            <a:avLst/>
          </a:prstGeom>
          <a:noFill/>
        </p:spPr>
      </p:pic>
      <p:pic>
        <p:nvPicPr>
          <p:cNvPr id="4106" name="Picture 10" descr="http://mojmirok.ucoz.ru/_fr/13/546496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3286124"/>
            <a:ext cx="1200150" cy="1485900"/>
          </a:xfrm>
          <a:prstGeom prst="rect">
            <a:avLst/>
          </a:prstGeom>
          <a:noFill/>
        </p:spPr>
      </p:pic>
      <p:pic>
        <p:nvPicPr>
          <p:cNvPr id="4108" name="Picture 12" descr="http://mojmirok.ucoz.ru/_fr/13/546496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57166"/>
            <a:ext cx="1200150" cy="1485900"/>
          </a:xfrm>
          <a:prstGeom prst="rect">
            <a:avLst/>
          </a:prstGeom>
          <a:noFill/>
        </p:spPr>
      </p:pic>
      <p:pic>
        <p:nvPicPr>
          <p:cNvPr id="4110" name="Picture 14" descr="http://mojmirok.ucoz.ru/_fr/13/546496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857760"/>
            <a:ext cx="1200150" cy="1485900"/>
          </a:xfrm>
          <a:prstGeom prst="rect">
            <a:avLst/>
          </a:prstGeom>
          <a:noFill/>
        </p:spPr>
      </p:pic>
      <p:pic>
        <p:nvPicPr>
          <p:cNvPr id="4112" name="Picture 16" descr="http://img0.liveinternet.ru/images/attach/c/6/91/693/91693678_3061960_0_74a79_8bcf1d4a_L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714356"/>
            <a:ext cx="3333750" cy="571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lubyshka.ru/uploads/posts/2013-12/27145ad67c6f629e7da833685f998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71668" y="-285776"/>
            <a:ext cx="10715668" cy="779185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00166" y="3714752"/>
            <a:ext cx="3861570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5 увеличить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 число цветов в радуге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2" name="Picture 14" descr="http://www.allfons.ru/pic/201308/1024x600/allfons.ru-268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0"/>
            <a:ext cx="10403806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42976" y="142852"/>
            <a:ext cx="6084679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увеличить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на  число ног у насекомых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Государственные символы на века Тюменская область сегодня Тю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4762500" cy="34194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86116" y="3571876"/>
            <a:ext cx="5000660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Число цветов на Государственном флаге России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Сложить с числом 8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9471273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Первое слагаемое-число нот в музыке,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Второе – число лучиков у снежинки</a:t>
            </a:r>
          </a:p>
        </p:txBody>
      </p:sp>
      <p:pic>
        <p:nvPicPr>
          <p:cNvPr id="20488" name="Picture 8" descr="Компостер фигурный 5/8&quot;, 75 руб Шопома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428736"/>
            <a:ext cx="3333750" cy="3314700"/>
          </a:xfrm>
          <a:prstGeom prst="rect">
            <a:avLst/>
          </a:prstGeom>
          <a:noFill/>
        </p:spPr>
      </p:pic>
      <p:pic>
        <p:nvPicPr>
          <p:cNvPr id="20492" name="Picture 12" descr="Красивые снежинки на прозрачном фоне. Можно украшать любые записи и фоны. Обсуждение на LiveInternet - Российский Сервис Онлайн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643050"/>
            <a:ext cx="2438400" cy="2438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pic>
        <p:nvPicPr>
          <p:cNvPr id="20494" name="Picture 14" descr="Красивые снежинки на прозрачном фоне. Можно украшать любые записи и фоны. Обсуждение на LiveInternet - Российский Сервис Онлайн-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214818"/>
            <a:ext cx="1857375" cy="21145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pic>
        <p:nvPicPr>
          <p:cNvPr id="20496" name="Picture 16" descr="ЗИМНИЙ ДЕКОР И ЭФФЕКТ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1643050"/>
            <a:ext cx="2095500" cy="21336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pic>
        <p:nvPicPr>
          <p:cNvPr id="20498" name="Picture 18" descr="Красивые снежинки на прозрачном фоне. Можно украшать любые записи и фоны. Обсуждение на LiveInternet - Российский Сервис Онлайн-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4000504"/>
            <a:ext cx="1943100" cy="21336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pic>
        <p:nvPicPr>
          <p:cNvPr id="20500" name="Picture 20" descr="ЗИМНИЙ ДЕКОР И ЭФФЕКТЫ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4643446"/>
            <a:ext cx="1895475" cy="20574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Болтаем обо всем, Картинка на рабочем столе, Какая у Вас. То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753600" cy="7315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5786" y="0"/>
            <a:ext cx="8002832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Число игроков хоккейной команды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величить на 8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nature.baikal.ru/phs/norm/14/147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-457200"/>
            <a:ext cx="9753600" cy="7315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428992" y="357166"/>
            <a:ext cx="4720138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 числу дней недели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прибавить 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число  ног у паука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183</TotalTime>
  <Words>58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Устный счёт по теме  «Табличное сложение и вычитание в пределах 20»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Устный счёт по теме  «Табличное сложение и вычитание в пределах 20»</dc:title>
  <dc:creator>Joint!</dc:creator>
  <cp:lastModifiedBy>Joint!</cp:lastModifiedBy>
  <cp:revision>20</cp:revision>
  <dcterms:created xsi:type="dcterms:W3CDTF">2014-06-22T18:29:57Z</dcterms:created>
  <dcterms:modified xsi:type="dcterms:W3CDTF">2014-08-28T18:03:37Z</dcterms:modified>
</cp:coreProperties>
</file>