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22 Зимние Олимпийские игр в Сочи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128588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победы!</a:t>
            </a:r>
            <a:endParaRPr lang="ru-RU" sz="7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53701ea87c6170ddfb68066e7c25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2714621"/>
            <a:ext cx="6238875" cy="3857652"/>
          </a:xfrm>
          <a:prstGeom prst="rect">
            <a:avLst/>
          </a:prstGeom>
        </p:spPr>
      </p:pic>
    </p:spTree>
  </p:cSld>
  <p:clrMapOvr>
    <a:masterClrMapping/>
  </p:clrMapOvr>
  <p:transition advTm="5782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Лыжные гонки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4786346" cy="164307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Максим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Вылегжанин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и Никита Крюков-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серебро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Александр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Легков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- золото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Максим </a:t>
            </a:r>
            <a:r>
              <a:rPr lang="ru-RU" dirty="0" err="1" smtClean="0">
                <a:solidFill>
                  <a:srgbClr val="002060"/>
                </a:solidFill>
                <a:latin typeface="Monotype Corsiva" pitchFamily="66" charset="0"/>
              </a:rPr>
              <a:t>Вылегжанин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- серебро</a:t>
            </a: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Илья Черноусов- бронза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x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" y="2864526"/>
            <a:ext cx="5413901" cy="3993474"/>
          </a:xfrm>
          <a:prstGeom prst="rect">
            <a:avLst/>
          </a:prstGeom>
        </p:spPr>
      </p:pic>
      <p:pic>
        <p:nvPicPr>
          <p:cNvPr id="5" name="Рисунок 4" descr="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008" y="1571612"/>
            <a:ext cx="4353991" cy="3071834"/>
          </a:xfrm>
          <a:prstGeom prst="rect">
            <a:avLst/>
          </a:prstGeom>
        </p:spPr>
      </p:pic>
      <p:pic>
        <p:nvPicPr>
          <p:cNvPr id="7" name="Рисунок 6" descr="613dbc5f3c027c041e005ccd1500ac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4171950"/>
            <a:ext cx="4064000" cy="2686050"/>
          </a:xfrm>
          <a:prstGeom prst="rect">
            <a:avLst/>
          </a:prstGeom>
        </p:spPr>
      </p:pic>
    </p:spTree>
  </p:cSld>
  <p:clrMapOvr>
    <a:masterClrMapping/>
  </p:clrMapOvr>
  <p:transition advTm="6422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Открытие 22 Зимних Олимпийских игр 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7 февраля 2014 года 20:14  г. Сочи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Содержимое 3" descr="d35a6b34d1fdc2368ad02ed34cad37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42" y="2725649"/>
            <a:ext cx="4643470" cy="3482603"/>
          </a:xfrm>
          <a:prstGeom prst="rect">
            <a:avLst/>
          </a:prstGeom>
        </p:spPr>
      </p:pic>
      <p:pic>
        <p:nvPicPr>
          <p:cNvPr id="10" name="Рисунок 9" descr="i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3"/>
            <a:ext cx="3214678" cy="2143119"/>
          </a:xfrm>
          <a:prstGeom prst="rect">
            <a:avLst/>
          </a:prstGeom>
        </p:spPr>
      </p:pic>
      <p:pic>
        <p:nvPicPr>
          <p:cNvPr id="12" name="Содержимое 3" descr="i (30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50232" y="2071678"/>
            <a:ext cx="3293768" cy="2000264"/>
          </a:xfrm>
        </p:spPr>
      </p:pic>
      <p:pic>
        <p:nvPicPr>
          <p:cNvPr id="13" name="Рисунок 12" descr="i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643446"/>
            <a:ext cx="3336595" cy="2214554"/>
          </a:xfrm>
          <a:prstGeom prst="rect">
            <a:avLst/>
          </a:prstGeom>
        </p:spPr>
      </p:pic>
      <p:pic>
        <p:nvPicPr>
          <p:cNvPr id="14" name="Рисунок 13" descr="i (3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4464092"/>
            <a:ext cx="3000364" cy="2393908"/>
          </a:xfrm>
          <a:prstGeom prst="rect">
            <a:avLst/>
          </a:prstGeom>
        </p:spPr>
      </p:pic>
    </p:spTree>
  </p:cSld>
  <p:clrMapOvr>
    <a:masterClrMapping/>
  </p:clrMapOvr>
  <p:transition advTm="5187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Конькобежный спорт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4043362" cy="75723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Ольга Граф-  бронза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aebd8daaf5abe7900004311fc392b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357430"/>
            <a:ext cx="4849818" cy="3770320"/>
          </a:xfrm>
          <a:prstGeom prst="rect">
            <a:avLst/>
          </a:prstGeom>
        </p:spPr>
      </p:pic>
      <p:pic>
        <p:nvPicPr>
          <p:cNvPr id="7" name="Рисунок 6" descr="i (5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57298"/>
            <a:ext cx="4572001" cy="2714644"/>
          </a:xfrm>
          <a:prstGeom prst="rect">
            <a:avLst/>
          </a:prstGeom>
        </p:spPr>
      </p:pic>
      <p:pic>
        <p:nvPicPr>
          <p:cNvPr id="8" name="Рисунок 7" descr="i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661173"/>
            <a:ext cx="3468694" cy="2911099"/>
          </a:xfrm>
          <a:prstGeom prst="rect">
            <a:avLst/>
          </a:prstGeom>
        </p:spPr>
      </p:pic>
    </p:spTree>
  </p:cSld>
  <p:clrMapOvr>
    <a:masterClrMapping/>
  </p:clrMapOvr>
  <p:transition advTm="5453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Фигурное катание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42985"/>
            <a:ext cx="4114800" cy="25717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Командный зачёт- золото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Татьяна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Волосожар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и Максим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Траньков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- золото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Ксения Столбова и Фёдор Климов-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серебро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Елена Ильиных и Никита 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Кацалапов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- бронза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Аделина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Сотникова- золото</a:t>
            </a:r>
          </a:p>
          <a:p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110011521_Rossiyskie_figuristuy_v_Sochi_Foto__s__Brian_Snyder_Reu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4609473" cy="3000444"/>
          </a:xfrm>
          <a:prstGeom prst="rect">
            <a:avLst/>
          </a:prstGeom>
        </p:spPr>
      </p:pic>
      <p:pic>
        <p:nvPicPr>
          <p:cNvPr id="5" name="Рисунок 4" descr="7c0ec02e9a447916dea25dfca673c22a90df37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643314"/>
            <a:ext cx="2952744" cy="2032472"/>
          </a:xfrm>
          <a:prstGeom prst="rect">
            <a:avLst/>
          </a:prstGeom>
        </p:spPr>
      </p:pic>
      <p:pic>
        <p:nvPicPr>
          <p:cNvPr id="6" name="Рисунок 5" descr="i (2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314"/>
            <a:ext cx="2730500" cy="1905000"/>
          </a:xfrm>
          <a:prstGeom prst="rect">
            <a:avLst/>
          </a:prstGeom>
        </p:spPr>
      </p:pic>
      <p:pic>
        <p:nvPicPr>
          <p:cNvPr id="7" name="Рисунок 6" descr="i (2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4953000"/>
            <a:ext cx="2844800" cy="1905000"/>
          </a:xfrm>
          <a:prstGeom prst="rect">
            <a:avLst/>
          </a:prstGeom>
        </p:spPr>
      </p:pic>
      <p:pic>
        <p:nvPicPr>
          <p:cNvPr id="8" name="Рисунок 7" descr="i (2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4953000"/>
            <a:ext cx="2857500" cy="1905000"/>
          </a:xfrm>
          <a:prstGeom prst="rect">
            <a:avLst/>
          </a:prstGeom>
        </p:spPr>
      </p:pic>
      <p:pic>
        <p:nvPicPr>
          <p:cNvPr id="9" name="Рисунок 8" descr="i (5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3643314"/>
            <a:ext cx="2000264" cy="1500198"/>
          </a:xfrm>
          <a:prstGeom prst="rect">
            <a:avLst/>
          </a:prstGeom>
        </p:spPr>
      </p:pic>
    </p:spTree>
  </p:cSld>
  <p:clrMapOvr>
    <a:masterClrMapping/>
  </p:clrMapOvr>
  <p:transition advTm="575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Шорт- трек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92869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Виктор Ан- 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три </a:t>
            </a:r>
            <a:r>
              <a:rPr lang="ru-RU" dirty="0" smtClean="0">
                <a:latin typeface="Monotype Corsiva" pitchFamily="66" charset="0"/>
              </a:rPr>
              <a:t>золотые медали и одна бронзовая     </a:t>
            </a:r>
            <a:r>
              <a:rPr lang="ru-RU" dirty="0" smtClean="0">
                <a:latin typeface="Monotype Corsiva" pitchFamily="66" charset="0"/>
              </a:rPr>
              <a:t>Владимир Григорьев- </a:t>
            </a:r>
            <a:r>
              <a:rPr lang="ru-RU" dirty="0" smtClean="0">
                <a:latin typeface="Monotype Corsiva" pitchFamily="66" charset="0"/>
              </a:rPr>
              <a:t>серебро</a:t>
            </a:r>
          </a:p>
          <a:p>
            <a:r>
              <a:rPr lang="ru-RU" dirty="0" smtClean="0">
                <a:latin typeface="Monotype Corsiva" pitchFamily="66" charset="0"/>
              </a:rPr>
              <a:t>Эстафета российских спортсменов- золото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i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2806700" cy="1905000"/>
          </a:xfrm>
          <a:prstGeom prst="rect">
            <a:avLst/>
          </a:prstGeom>
        </p:spPr>
      </p:pic>
      <p:pic>
        <p:nvPicPr>
          <p:cNvPr id="5" name="Рисунок 4" descr="i (3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071678"/>
            <a:ext cx="2794000" cy="1905000"/>
          </a:xfrm>
          <a:prstGeom prst="rect">
            <a:avLst/>
          </a:prstGeom>
        </p:spPr>
      </p:pic>
      <p:pic>
        <p:nvPicPr>
          <p:cNvPr id="6" name="Рисунок 5" descr="olimpiada-raspisanie-short-treka-300x20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500438"/>
            <a:ext cx="3810000" cy="2540000"/>
          </a:xfrm>
          <a:prstGeom prst="rect">
            <a:avLst/>
          </a:prstGeom>
        </p:spPr>
      </p:pic>
      <p:pic>
        <p:nvPicPr>
          <p:cNvPr id="7" name="Рисунок 6" descr="i (3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29132"/>
            <a:ext cx="2786082" cy="2428868"/>
          </a:xfrm>
          <a:prstGeom prst="rect">
            <a:avLst/>
          </a:prstGeom>
        </p:spPr>
      </p:pic>
      <p:pic>
        <p:nvPicPr>
          <p:cNvPr id="8" name="Рисунок 7" descr="i (3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214818"/>
            <a:ext cx="2982918" cy="2643182"/>
          </a:xfrm>
          <a:prstGeom prst="rect">
            <a:avLst/>
          </a:prstGeom>
        </p:spPr>
      </p:pic>
    </p:spTree>
  </p:cSld>
  <p:clrMapOvr>
    <a:masterClrMapping/>
  </p:clrMapOvr>
  <p:transition advTm="6282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Сноуборд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238" cy="9715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Вик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Уайлд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две золотые медали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Алёна </a:t>
            </a:r>
            <a:r>
              <a:rPr lang="ru-RU" dirty="0" err="1" smtClean="0">
                <a:solidFill>
                  <a:srgbClr val="C00000"/>
                </a:solidFill>
                <a:latin typeface="Monotype Corsiva" pitchFamily="66" charset="0"/>
              </a:rPr>
              <a:t>Заварзина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бронза</a:t>
            </a: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Николай Олюнин- серебро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i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500305"/>
            <a:ext cx="3786214" cy="2357455"/>
          </a:xfrm>
          <a:prstGeom prst="rect">
            <a:avLst/>
          </a:prstGeom>
        </p:spPr>
      </p:pic>
      <p:pic>
        <p:nvPicPr>
          <p:cNvPr id="9" name="Рисунок 8" descr="i (3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357694"/>
            <a:ext cx="4000528" cy="2247488"/>
          </a:xfrm>
          <a:prstGeom prst="rect">
            <a:avLst/>
          </a:prstGeom>
        </p:spPr>
      </p:pic>
      <p:pic>
        <p:nvPicPr>
          <p:cNvPr id="10" name="Рисунок 9" descr="700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28736"/>
            <a:ext cx="4111630" cy="2643191"/>
          </a:xfrm>
          <a:prstGeom prst="rect">
            <a:avLst/>
          </a:prstGeom>
        </p:spPr>
      </p:pic>
      <p:pic>
        <p:nvPicPr>
          <p:cNvPr id="11" name="Рисунок 10" descr="_0007_vi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05229"/>
            <a:ext cx="4429156" cy="2952771"/>
          </a:xfrm>
          <a:prstGeom prst="rect">
            <a:avLst/>
          </a:prstGeom>
        </p:spPr>
      </p:pic>
    </p:spTree>
  </p:cSld>
  <p:clrMapOvr>
    <a:masterClrMapping/>
  </p:clrMapOvr>
  <p:transition advTm="6812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Скелетон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Александр Третьяков- золото</a:t>
            </a:r>
          </a:p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      Елена Никитина- бронза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 (4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5286388"/>
            <a:ext cx="2143125" cy="1428750"/>
          </a:xfrm>
          <a:prstGeom prst="rect">
            <a:avLst/>
          </a:prstGeom>
        </p:spPr>
      </p:pic>
      <p:pic>
        <p:nvPicPr>
          <p:cNvPr id="5" name="Рисунок 4" descr="i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071677"/>
            <a:ext cx="3714776" cy="2487573"/>
          </a:xfrm>
          <a:prstGeom prst="rect">
            <a:avLst/>
          </a:prstGeom>
        </p:spPr>
      </p:pic>
      <p:pic>
        <p:nvPicPr>
          <p:cNvPr id="6" name="Рисунок 5" descr="i (4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714884"/>
            <a:ext cx="3390900" cy="1905000"/>
          </a:xfrm>
          <a:prstGeom prst="rect">
            <a:avLst/>
          </a:prstGeom>
        </p:spPr>
      </p:pic>
      <p:pic>
        <p:nvPicPr>
          <p:cNvPr id="7" name="Рисунок 6" descr="i (4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953000"/>
            <a:ext cx="2667000" cy="1905000"/>
          </a:xfrm>
          <a:prstGeom prst="rect">
            <a:avLst/>
          </a:prstGeom>
        </p:spPr>
      </p:pic>
      <p:pic>
        <p:nvPicPr>
          <p:cNvPr id="8" name="Рисунок 7" descr="rue07f603971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2428868"/>
            <a:ext cx="3897310" cy="2774652"/>
          </a:xfrm>
          <a:prstGeom prst="rect">
            <a:avLst/>
          </a:prstGeom>
        </p:spPr>
      </p:pic>
    </p:spTree>
  </p:cSld>
  <p:clrMapOvr>
    <a:masterClrMapping/>
  </p:clrMapOvr>
  <p:transition advTm="5859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Санный спорт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543956" cy="121444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Альберт Демченко- серебро</a:t>
            </a:r>
          </a:p>
          <a:p>
            <a:r>
              <a:rPr lang="ru-RU" dirty="0" smtClean="0">
                <a:latin typeface="Monotype Corsiva" pitchFamily="66" charset="0"/>
              </a:rPr>
              <a:t>Российская команда саночников- </a:t>
            </a:r>
            <a:r>
              <a:rPr lang="ru-RU" dirty="0" smtClean="0">
                <a:latin typeface="Monotype Corsiva" pitchFamily="66" charset="0"/>
              </a:rPr>
              <a:t>серебро</a:t>
            </a:r>
          </a:p>
          <a:p>
            <a:r>
              <a:rPr lang="ru-RU" dirty="0" smtClean="0">
                <a:latin typeface="Monotype Corsiva" pitchFamily="66" charset="0"/>
              </a:rPr>
              <a:t>Алексей Воевода и Александр Зубков- золото</a:t>
            </a:r>
          </a:p>
          <a:p>
            <a:r>
              <a:rPr lang="ru-RU" dirty="0" smtClean="0">
                <a:latin typeface="Monotype Corsiva" pitchFamily="66" charset="0"/>
              </a:rPr>
              <a:t>Бобслеисты под командованием А. Зубкова- золото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i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28868"/>
            <a:ext cx="4450587" cy="2500330"/>
          </a:xfrm>
          <a:prstGeom prst="rect">
            <a:avLst/>
          </a:prstGeom>
        </p:spPr>
      </p:pic>
      <p:pic>
        <p:nvPicPr>
          <p:cNvPr id="6" name="Рисунок 5" descr="93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704172"/>
            <a:ext cx="5572132" cy="3153827"/>
          </a:xfrm>
          <a:prstGeom prst="rect">
            <a:avLst/>
          </a:prstGeom>
        </p:spPr>
      </p:pic>
      <p:pic>
        <p:nvPicPr>
          <p:cNvPr id="8" name="Рисунок 7" descr="i (4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14422"/>
            <a:ext cx="3214710" cy="2524641"/>
          </a:xfrm>
          <a:prstGeom prst="rect">
            <a:avLst/>
          </a:prstGeom>
        </p:spPr>
      </p:pic>
      <p:pic>
        <p:nvPicPr>
          <p:cNvPr id="9" name="Рисунок 8" descr="2104496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70534"/>
            <a:ext cx="3186114" cy="2287466"/>
          </a:xfrm>
          <a:prstGeom prst="rect">
            <a:avLst/>
          </a:prstGeom>
        </p:spPr>
      </p:pic>
    </p:spTree>
  </p:cSld>
  <p:clrMapOvr>
    <a:masterClrMapping/>
  </p:clrMapOvr>
  <p:transition advTm="7031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Биатлон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107157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Ольга </a:t>
            </a:r>
            <a:r>
              <a:rPr lang="ru-RU" dirty="0" err="1" smtClean="0">
                <a:latin typeface="Monotype Corsiva" pitchFamily="66" charset="0"/>
              </a:rPr>
              <a:t>Вилухина</a:t>
            </a:r>
            <a:r>
              <a:rPr lang="ru-RU" dirty="0" smtClean="0">
                <a:latin typeface="Monotype Corsiva" pitchFamily="66" charset="0"/>
              </a:rPr>
              <a:t>- </a:t>
            </a:r>
            <a:r>
              <a:rPr lang="ru-RU" dirty="0" smtClean="0">
                <a:latin typeface="Monotype Corsiva" pitchFamily="66" charset="0"/>
              </a:rPr>
              <a:t>серебро</a:t>
            </a:r>
          </a:p>
          <a:p>
            <a:r>
              <a:rPr lang="ru-RU" dirty="0" smtClean="0">
                <a:latin typeface="Monotype Corsiva" pitchFamily="66" charset="0"/>
              </a:rPr>
              <a:t>Эстафета мужчины – золото</a:t>
            </a:r>
          </a:p>
          <a:p>
            <a:r>
              <a:rPr lang="ru-RU" dirty="0" smtClean="0">
                <a:latin typeface="Monotype Corsiva" pitchFamily="66" charset="0"/>
              </a:rPr>
              <a:t>Эстафета женщины- серебро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786" y="4441910"/>
            <a:ext cx="3786214" cy="2416090"/>
          </a:xfrm>
          <a:prstGeom prst="rect">
            <a:avLst/>
          </a:prstGeo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71546"/>
            <a:ext cx="2957609" cy="3500462"/>
          </a:xfrm>
          <a:prstGeom prst="rect">
            <a:avLst/>
          </a:prstGeom>
        </p:spPr>
      </p:pic>
      <p:pic>
        <p:nvPicPr>
          <p:cNvPr id="8" name="Рисунок 7" descr="BhAmUuCIEAAtm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3116"/>
            <a:ext cx="3303584" cy="2184005"/>
          </a:xfrm>
          <a:prstGeom prst="rect">
            <a:avLst/>
          </a:prstGeom>
        </p:spPr>
      </p:pic>
      <p:pic>
        <p:nvPicPr>
          <p:cNvPr id="9" name="Рисунок 8" descr="1_71955ae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309268"/>
            <a:ext cx="4024314" cy="2548732"/>
          </a:xfrm>
          <a:prstGeom prst="rect">
            <a:avLst/>
          </a:prstGeom>
        </p:spPr>
      </p:pic>
    </p:spTree>
  </p:cSld>
  <p:clrMapOvr>
    <a:masterClrMapping/>
  </p:clrMapOvr>
  <p:transition advTm="6734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132</Words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22 Зимние Олимпийские игр в Сочи</vt:lpstr>
      <vt:lpstr>Открытие 22 Зимних Олимпийских игр   7 февраля 2014 года 20:14  г. Сочи</vt:lpstr>
      <vt:lpstr>Конькобежный спорт</vt:lpstr>
      <vt:lpstr>Фигурное катание</vt:lpstr>
      <vt:lpstr>Шорт- трек</vt:lpstr>
      <vt:lpstr>Сноуборд</vt:lpstr>
      <vt:lpstr>Скелетон</vt:lpstr>
      <vt:lpstr>Санный спорт</vt:lpstr>
      <vt:lpstr>Биатлон</vt:lpstr>
      <vt:lpstr>Лыжные гонки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Зимние Олимпийские игр в Сочи</dc:title>
  <cp:lastModifiedBy>Admin</cp:lastModifiedBy>
  <cp:revision>21</cp:revision>
  <dcterms:modified xsi:type="dcterms:W3CDTF">2014-02-23T21:26:19Z</dcterms:modified>
</cp:coreProperties>
</file>