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290A-FEAD-409E-83B5-8E153294F1A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D7D3-7109-4EC8-AB3B-7EEAAFA9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0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D7D3-7109-4EC8-AB3B-7EEAAFA9B5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6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9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7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0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6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8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4E44-045F-42B2-8AF6-7DE3479561F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127C-89AA-497F-83E2-1CEFD7BBF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3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4\Изображение 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09" y="-1326616"/>
            <a:ext cx="7290048" cy="96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65304"/>
            <a:ext cx="614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Провести стрелочки от картинок к соответствующим схемам.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4\Изображение 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72400" cy="85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525344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стрелочкам, назвать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43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4\Изображение 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313" y="-1737319"/>
            <a:ext cx="7560838" cy="93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165304"/>
            <a:ext cx="812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Провести стрелочки от предметов к соответствующей букве.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07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4\Изображение 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0"/>
            <a:ext cx="7776863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525344"/>
            <a:ext cx="684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Дополнить каждый ряд картинкой из третьего столбика. Объяснить.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4\Изображение 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1007" y="-1941004"/>
            <a:ext cx="7200797" cy="97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340678"/>
            <a:ext cx="502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лабиринту, назвать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4\Изображение 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5527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340678"/>
            <a:ext cx="507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Составить предложения по картинке.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79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4\Изображение 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924" y="6228020"/>
            <a:ext cx="818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Соединить картинки  первого и второго столбиков парами по смыслу. Объяснить.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2012-12-09T17:00:19Z</dcterms:created>
  <dcterms:modified xsi:type="dcterms:W3CDTF">2012-12-09T17:41:48Z</dcterms:modified>
</cp:coreProperties>
</file>