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3"/>
  </p:notesMasterIdLst>
  <p:handoutMasterIdLst>
    <p:handoutMasterId r:id="rId54"/>
  </p:handoutMasterIdLst>
  <p:sldIdLst>
    <p:sldId id="357" r:id="rId2"/>
    <p:sldId id="369" r:id="rId3"/>
    <p:sldId id="371" r:id="rId4"/>
    <p:sldId id="365" r:id="rId5"/>
    <p:sldId id="366" r:id="rId6"/>
    <p:sldId id="358" r:id="rId7"/>
    <p:sldId id="314" r:id="rId8"/>
    <p:sldId id="326" r:id="rId9"/>
    <p:sldId id="316" r:id="rId10"/>
    <p:sldId id="317" r:id="rId11"/>
    <p:sldId id="352" r:id="rId12"/>
    <p:sldId id="347" r:id="rId13"/>
    <p:sldId id="321" r:id="rId14"/>
    <p:sldId id="322" r:id="rId15"/>
    <p:sldId id="323" r:id="rId16"/>
    <p:sldId id="324" r:id="rId17"/>
    <p:sldId id="348" r:id="rId18"/>
    <p:sldId id="359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83" r:id="rId27"/>
    <p:sldId id="386" r:id="rId28"/>
    <p:sldId id="387" r:id="rId29"/>
    <p:sldId id="388" r:id="rId30"/>
    <p:sldId id="360" r:id="rId31"/>
    <p:sldId id="337" r:id="rId32"/>
    <p:sldId id="338" r:id="rId33"/>
    <p:sldId id="339" r:id="rId34"/>
    <p:sldId id="340" r:id="rId35"/>
    <p:sldId id="341" r:id="rId36"/>
    <p:sldId id="342" r:id="rId37"/>
    <p:sldId id="36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62" r:id="rId50"/>
    <p:sldId id="356" r:id="rId51"/>
    <p:sldId id="364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CC"/>
    <a:srgbClr val="22CE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19" autoAdjust="0"/>
    <p:restoredTop sz="94660"/>
  </p:normalViewPr>
  <p:slideViewPr>
    <p:cSldViewPr>
      <p:cViewPr varScale="1">
        <p:scale>
          <a:sx n="68" d="100"/>
          <a:sy n="68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5C0B8-6A7E-4EB5-BB32-FCD28CEA8B98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9C6E-E234-46F6-BC2B-967022DE1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9ABA-4CF3-4332-9A7A-CD477BFF45BC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7B7F1-519C-4E79-B6D1-DA1E7DF3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7B7F1-519C-4E79-B6D1-DA1E7DF33BA7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imgurl=http://content.foto.mail.ru/mail/krechet/_answers/i-352.jpg&amp;imgrefurl=http://otvet.mail.ru/question/17842536&amp;usg=__JaNY8JIYoX7Uphxz_pnykjagTcM=&amp;h=324&amp;w=400&amp;sz=52&amp;hl=ru&amp;start=9&amp;sig2=tWEUxxjVV5ylQMpbHsG17Q&amp;zoom=1&amp;itbs=1&amp;tbnid=eQ-dlNjBSJJ1yM:&amp;tbnh=100&amp;tbnw=124&amp;prev=/search?q=%D0%BF%D0%BE%D0%BB%D0%B5%D0%B2%D0%B0%D1%8F+%D0%BC%D1%8B%D1%88%D1%8C&amp;hl=ru&amp;newwindow=1&amp;sa=G&amp;gbv=2&amp;biw=1024&amp;bih=440&amp;tbm=isch&amp;ei=xqMgTrnvGM6d-Qa2zbGVAw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hyperlink" Target="http://www.google.ru/imgres?imgurl=http://stgetman.narod.ru/rozh02.jpg&amp;imgrefurl=http://stgetman.narod.ru/rozh.html&amp;usg=__JkWzIgFhBraVE1dBWk5kXmJS564=&amp;h=240&amp;w=320&amp;sz=25&amp;hl=ru&amp;start=1&amp;sig2=jplPrfozmPb_NPXax_JYCQ&amp;zoom=1&amp;itbs=1&amp;tbnid=xsf8pbe2FC2Y-M:&amp;tbnh=89&amp;tbnw=118&amp;prev=/search?q=%D1%80%D0%BE%D0%B6%D1%8C&amp;hl=ru&amp;newwindow=1&amp;sa=G&amp;biw=1024&amp;bih=440&amp;gbv=2&amp;tbm=isch&amp;ei=G6UgTprMM8Sy8QPe7eWWAw" TargetMode="External"/><Relationship Id="rId5" Type="http://schemas.openxmlformats.org/officeDocument/2006/relationships/image" Target="../media/image45.png"/><Relationship Id="rId10" Type="http://schemas.openxmlformats.org/officeDocument/2006/relationships/image" Target="../media/image49.jpeg"/><Relationship Id="rId4" Type="http://schemas.openxmlformats.org/officeDocument/2006/relationships/image" Target="../media/image44.png"/><Relationship Id="rId9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imgurl=http://content.foto.mail.ru/mail/krechet/_answers/i-352.jpg&amp;imgrefurl=http://otvet.mail.ru/question/17842536&amp;usg=__JaNY8JIYoX7Uphxz_pnykjagTcM=&amp;h=324&amp;w=400&amp;sz=52&amp;hl=ru&amp;start=9&amp;sig2=tWEUxxjVV5ylQMpbHsG17Q&amp;zoom=1&amp;itbs=1&amp;tbnid=eQ-dlNjBSJJ1yM:&amp;tbnh=100&amp;tbnw=124&amp;prev=/search?q=%D0%BF%D0%BE%D0%BB%D0%B5%D0%B2%D0%B0%D1%8F+%D0%BC%D1%8B%D1%88%D1%8C&amp;hl=ru&amp;newwindow=1&amp;sa=G&amp;gbv=2&amp;biw=1024&amp;bih=440&amp;tbm=isch&amp;ei=xqMgTrnvGM6d-Qa2zbGVAw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hyperlink" Target="http://www.google.ru/imgres?imgurl=http://stgetman.narod.ru/rozh02.jpg&amp;imgrefurl=http://stgetman.narod.ru/rozh.html&amp;usg=__JkWzIgFhBraVE1dBWk5kXmJS564=&amp;h=240&amp;w=320&amp;sz=25&amp;hl=ru&amp;start=1&amp;sig2=jplPrfozmPb_NPXax_JYCQ&amp;zoom=1&amp;itbs=1&amp;tbnid=xsf8pbe2FC2Y-M:&amp;tbnh=89&amp;tbnw=118&amp;prev=/search?q=%D1%80%D0%BE%D0%B6%D1%8C&amp;hl=ru&amp;newwindow=1&amp;sa=G&amp;biw=1024&amp;bih=440&amp;gbv=2&amp;tbm=isch&amp;ei=G6UgTprMM8Sy8QPe7eWWAw" TargetMode="External"/><Relationship Id="rId5" Type="http://schemas.openxmlformats.org/officeDocument/2006/relationships/image" Target="../media/image45.png"/><Relationship Id="rId10" Type="http://schemas.openxmlformats.org/officeDocument/2006/relationships/image" Target="../media/image49.jpeg"/><Relationship Id="rId4" Type="http://schemas.openxmlformats.org/officeDocument/2006/relationships/image" Target="../media/image44.png"/><Relationship Id="rId9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2.ucoz.ru/photo/mir_animashek_letnego_nastroenija/dachnyj_otdykh/animacija_letnij_dozhd/43-0-7908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2.ucoz.ru/photo/mir_animashek_letnego_nastroenija/dachnyj_otdykh/animacija_letnij_dozhd/43-0-7908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2.ucoz.ru/photo/mir_animashek_letnego_nastroenija/dachnyj_otdykh/animacija_letnij_dozhd/43-0-7908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2.ucoz.ru/photo/mir_animashek_letnego_nastroenija/dachnyj_otdykh/animacija_letnij_dozhd/43-0-7908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2.ucoz.ru/photo/mir_animashek_letnego_nastroenija/dachnyj_otdykh/animacija_letnij_dozhd/43-0-7908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2.ucoz.ru/photo/mir_animashek_letnego_nastroenija/dachnyj_otdykh/animacija_letnij_dozhd/43-0-7908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2.ucoz.ru/photo/mir_animashek_letnego_nastroenija/dachnyj_otdykh/animacija_letnij_dozhd/43-0-7908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2.ucoz.ru/photo/mir_animashek_letnego_nastroenija/dachnyj_otdykh/animacija_letnij_dozhd/43-0-7908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2.ucoz.ru/photo/mir_animashek_letnego_nastroenija/dachnyj_otdykh/animacija_letnij_dozhd/43-0-7908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3.gstatic.com/images?q=tbn:ANd9GcSjOdPEzPtDvWjElsAKd4ooV6_RP1iQE0hx8Ney-D8pwwiIoRr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18" y="1285860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Экологическая игра-викторина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4919008"/>
            <a:ext cx="528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деревья с белой корой ?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2000240"/>
            <a:ext cx="2071702" cy="514360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57817" y="2000241"/>
            <a:ext cx="2071703" cy="500066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осина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8" descr="http://t2.gstatic.com/images?q=tbn:ANd9GcQDnLkrPMn4iTMmFR8oeedmpqdK3MC0idytwVpDsL-N72u8wXeo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86058"/>
            <a:ext cx="2857520" cy="4071942"/>
          </a:xfrm>
          <a:prstGeom prst="round1Rect">
            <a:avLst/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9" descr="http://travnick-altay.com/images/product_images/info_images/139_0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6212" y="2723356"/>
            <a:ext cx="2887688" cy="413464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2000264" cy="2500330"/>
          </a:xfrm>
        </p:spPr>
        <p:txBody>
          <a:bodyPr/>
          <a:lstStyle/>
          <a:p>
            <a:pPr algn="ctr"/>
            <a:r>
              <a:rPr lang="ru-RU" sz="2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ягода бывает красной,  белой, желтой, черной?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4143380"/>
            <a:ext cx="1957374" cy="500066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смородина</a:t>
            </a:r>
          </a:p>
          <a:p>
            <a:endParaRPr lang="ru-RU" dirty="0"/>
          </a:p>
        </p:txBody>
      </p:sp>
      <p:pic>
        <p:nvPicPr>
          <p:cNvPr id="5" name="Содержимое 4" descr="http://dic.academic.ru/pictures/bse/jpg/0245625571.jpg"/>
          <p:cNvPicPr>
            <a:picLocks noGrp="1"/>
          </p:cNvPicPr>
          <p:nvPr>
            <p:ph sz="half" idx="1"/>
          </p:nvPr>
        </p:nvPicPr>
        <p:blipFill>
          <a:blip r:embed="rId2"/>
          <a:srcRect l="842" r="842"/>
          <a:stretch>
            <a:fillRect/>
          </a:stretch>
        </p:blipFill>
        <p:spPr bwMode="auto">
          <a:xfrm>
            <a:off x="3297154" y="214290"/>
            <a:ext cx="5632564" cy="6500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85860"/>
            <a:ext cx="2214578" cy="2214578"/>
          </a:xfrm>
        </p:spPr>
        <p:txBody>
          <a:bodyPr/>
          <a:lstStyle/>
          <a:p>
            <a:r>
              <a:rPr lang="ru-RU" sz="2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этом цветке любят гадать влюбленные девушки.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143380"/>
            <a:ext cx="2214578" cy="71438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ромашка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http://medrezept.ru/uploads/posts/2010-01/1264171090_romashka.jpg"/>
          <p:cNvPicPr>
            <a:picLocks noGrp="1"/>
          </p:cNvPicPr>
          <p:nvPr>
            <p:ph sz="half" idx="1"/>
          </p:nvPr>
        </p:nvPicPr>
        <p:blipFill>
          <a:blip r:embed="rId2"/>
          <a:srcRect t="349" b="349"/>
          <a:stretch>
            <a:fillRect/>
          </a:stretch>
        </p:blipFill>
        <p:spPr bwMode="auto">
          <a:xfrm rot="363258">
            <a:off x="3270577" y="14309"/>
            <a:ext cx="5796183" cy="685742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2214578" cy="250033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самый первый цветок, появляющийся из под снега.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143380"/>
            <a:ext cx="2143140" cy="714380"/>
          </a:xfrm>
          <a:ln>
            <a:solidFill>
              <a:srgbClr val="00B050"/>
            </a:solidFill>
          </a:ln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подснежник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1.gstatic.com/images?q=tbn:ANd9GcS16LSD4lotv7ykCyqvyN7F0D2wHqd4VNNBMlCrEi-RLN_VqgY2Vw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52"/>
            <a:ext cx="5214942" cy="6429396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2214578" cy="2500330"/>
          </a:xfrm>
        </p:spPr>
        <p:txBody>
          <a:bodyPr/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цветок называют царицей цветов?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4857760"/>
            <a:ext cx="1714512" cy="571504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0.gstatic.com/images?q=tbn:ANd9GcRF6k4LTNd6al7jqqIbL0QukwgbQn7pjE7QcTiP-oQeSJHRKR9ay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556642">
            <a:off x="2687346" y="594303"/>
            <a:ext cx="6860644" cy="567028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736"/>
            <a:ext cx="2071702" cy="2786082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дерево, как и береза дает сладкий сок?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5286388"/>
            <a:ext cx="2071702" cy="571504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клен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www.reznoe.ru/i/articles/10/Acer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785794"/>
            <a:ext cx="5786446" cy="5857916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каких деревьев листья осенью красные?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357298"/>
            <a:ext cx="2143140" cy="642942"/>
          </a:xfrm>
          <a:ln>
            <a:solidFill>
              <a:srgbClr val="00B0F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клен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86380" y="1428735"/>
            <a:ext cx="2143140" cy="642943"/>
          </a:xfrm>
          <a:ln>
            <a:solidFill>
              <a:srgbClr val="0070C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рябина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t1.gstatic.com/images?q=tbn:ANd9GcShhbNjk6Vb457boEREu_bdm_55_oZiXgtGL73etW8acJGERqSL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3643338" cy="4357718"/>
          </a:xfrm>
          <a:prstGeom prst="rect">
            <a:avLst/>
          </a:prstGeom>
          <a:ln>
            <a:solidFill>
              <a:srgbClr val="FFC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Содержимое 7" descr="http://content.foto.mail.ru/bk/taniv53/2/p-79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421484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2071702" cy="2214578"/>
          </a:xfrm>
        </p:spPr>
        <p:txBody>
          <a:bodyPr/>
          <a:lstStyle/>
          <a:p>
            <a:pPr algn="ctr"/>
            <a:r>
              <a:rPr lang="ru-RU" sz="2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Листья какого дерева и без ветра трепещут?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857760"/>
            <a:ext cx="1857388" cy="428628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осины</a:t>
            </a:r>
          </a:p>
          <a:p>
            <a:pPr algn="ctr"/>
            <a:endParaRPr lang="ru-RU" sz="2400" dirty="0"/>
          </a:p>
        </p:txBody>
      </p:sp>
      <p:pic>
        <p:nvPicPr>
          <p:cNvPr id="5" name="Содержимое 7" descr="Осина"/>
          <p:cNvPicPr>
            <a:picLocks noGrp="1"/>
          </p:cNvPicPr>
          <p:nvPr>
            <p:ph sz="half" idx="1"/>
          </p:nvPr>
        </p:nvPicPr>
        <p:blipFill>
          <a:blip r:embed="rId2"/>
          <a:srcRect t="24119" b="24119"/>
          <a:stretch>
            <a:fillRect/>
          </a:stretch>
        </p:blipFill>
        <p:spPr bwMode="auto">
          <a:xfrm>
            <a:off x="3929058" y="214290"/>
            <a:ext cx="4929222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S8TEahoqpeCdrJWadTJiQ25VNYrzWza2BJtPRDWVQUiYkaIea8w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1285860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643182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«Царство животных»</a:t>
            </a:r>
            <a:endParaRPr lang="ru-RU" sz="5400" b="1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1214422"/>
            <a:ext cx="2214578" cy="2928958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называются животные, тело которых покрыто перьями?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2214578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stat16.privet.ru/lr/0b0dd787a078f1c1fcd783b9e35b2d59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14422"/>
            <a:ext cx="511175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5976664"/>
          </a:xfrm>
        </p:spPr>
        <p:txBody>
          <a:bodyPr>
            <a:no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i="1" dirty="0" smtClean="0">
                <a:solidFill>
                  <a:srgbClr val="1A3864"/>
                </a:solidFill>
                <a:cs typeface="Times New Roman" pitchFamily="18" charset="0"/>
              </a:rPr>
              <a:t>Есть просто храм.</a:t>
            </a:r>
            <a:endParaRPr lang="ru-RU" sz="3600" i="1" dirty="0" smtClean="0">
              <a:solidFill>
                <a:srgbClr val="1A3864"/>
              </a:solidFill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i="1" dirty="0" smtClean="0">
                <a:solidFill>
                  <a:srgbClr val="1A3864"/>
                </a:solidFill>
                <a:cs typeface="Times New Roman" pitchFamily="18" charset="0"/>
              </a:rPr>
              <a:t>Есть храм науки.</a:t>
            </a:r>
            <a:endParaRPr lang="ru-RU" sz="3600" i="1" dirty="0" smtClean="0">
              <a:solidFill>
                <a:srgbClr val="1A3864"/>
              </a:solidFill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i="1" dirty="0" smtClean="0">
                <a:solidFill>
                  <a:srgbClr val="1A3864"/>
                </a:solidFill>
                <a:cs typeface="Times New Roman" pitchFamily="18" charset="0"/>
              </a:rPr>
              <a:t>А есть еще природы храм — </a:t>
            </a:r>
            <a:endParaRPr lang="ru-RU" sz="3600" i="1" dirty="0" smtClean="0">
              <a:solidFill>
                <a:srgbClr val="1A3864"/>
              </a:solidFill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i="1" dirty="0" smtClean="0">
                <a:solidFill>
                  <a:srgbClr val="1A3864"/>
                </a:solidFill>
                <a:cs typeface="Times New Roman" pitchFamily="18" charset="0"/>
              </a:rPr>
              <a:t>С лесами, тянущими руки</a:t>
            </a:r>
            <a:endParaRPr lang="ru-RU" sz="3600" i="1" dirty="0" smtClean="0">
              <a:solidFill>
                <a:srgbClr val="1A3864"/>
              </a:solidFill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i="1" dirty="0" smtClean="0">
                <a:solidFill>
                  <a:srgbClr val="1A3864"/>
                </a:solidFill>
                <a:cs typeface="Times New Roman" pitchFamily="18" charset="0"/>
              </a:rPr>
              <a:t>Навстречу солнцу и ветрам.</a:t>
            </a:r>
            <a:endParaRPr lang="ru-RU" sz="3600" i="1" dirty="0" smtClean="0">
              <a:solidFill>
                <a:srgbClr val="1A3864"/>
              </a:solidFill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i="1" dirty="0" smtClean="0">
                <a:solidFill>
                  <a:srgbClr val="1A3864"/>
                </a:solidFill>
                <a:cs typeface="Times New Roman" pitchFamily="18" charset="0"/>
              </a:rPr>
              <a:t>Он свят в любое время суток,</a:t>
            </a:r>
            <a:endParaRPr lang="ru-RU" sz="3600" i="1" dirty="0" smtClean="0">
              <a:solidFill>
                <a:srgbClr val="1A3864"/>
              </a:solidFill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i="1" dirty="0" smtClean="0">
                <a:solidFill>
                  <a:srgbClr val="1A3864"/>
                </a:solidFill>
                <a:cs typeface="Times New Roman" pitchFamily="18" charset="0"/>
              </a:rPr>
              <a:t>Открыт для нас в жару и стынь,</a:t>
            </a:r>
            <a:endParaRPr lang="ru-RU" sz="3600" i="1" dirty="0" smtClean="0">
              <a:solidFill>
                <a:srgbClr val="1A3864"/>
              </a:solidFill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i="1" dirty="0" smtClean="0">
                <a:solidFill>
                  <a:srgbClr val="1A3864"/>
                </a:solidFill>
                <a:cs typeface="Times New Roman" pitchFamily="18" charset="0"/>
              </a:rPr>
              <a:t>Входи сюда,</a:t>
            </a:r>
            <a:endParaRPr lang="ru-RU" sz="3600" i="1" dirty="0" smtClean="0">
              <a:solidFill>
                <a:srgbClr val="1A3864"/>
              </a:solidFill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i="1" dirty="0" smtClean="0">
                <a:solidFill>
                  <a:srgbClr val="1A3864"/>
                </a:solidFill>
                <a:cs typeface="Times New Roman" pitchFamily="18" charset="0"/>
              </a:rPr>
              <a:t>Будь сердцем чуток,</a:t>
            </a:r>
            <a:endParaRPr lang="ru-RU" sz="3600" i="1" dirty="0" smtClean="0">
              <a:solidFill>
                <a:srgbClr val="1A3864"/>
              </a:solidFill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i="1" dirty="0" smtClean="0">
                <a:solidFill>
                  <a:srgbClr val="1A3864"/>
                </a:solidFill>
                <a:cs typeface="Times New Roman" pitchFamily="18" charset="0"/>
              </a:rPr>
              <a:t>Не оскверняй его святынь.</a:t>
            </a:r>
            <a:endParaRPr lang="ru-RU" sz="3600" i="1" dirty="0" smtClean="0">
              <a:solidFill>
                <a:srgbClr val="1A3864"/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3600" i="1" dirty="0" smtClean="0">
              <a:solidFill>
                <a:srgbClr val="1A3864"/>
              </a:solidFill>
              <a:cs typeface="Arial" pitchFamily="34" charset="0"/>
            </a:endParaRPr>
          </a:p>
          <a:p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14422"/>
            <a:ext cx="2143140" cy="2928958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называются животные, тело которых покрыто чешуей?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857760"/>
            <a:ext cx="2143140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рыбки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5728"/>
            <a:ext cx="5143536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85860"/>
            <a:ext cx="2143140" cy="285752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называются животные, тело которых покрыто шерстью?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357322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звери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1.gstatic.com/images?q=tbn:ANd9GcSmFAMnetPg_zOzR6p5t3fS53R86HEZ97DcGO7_YSJcSsz6llgK0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5857884" cy="6858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1928826" cy="321471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Птенцы, какой птицы не знают своей матери?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785950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кукушки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birds-altay.ru/wp-content/uploads/2009/11/5-350x25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4440">
            <a:off x="3505614" y="348662"/>
            <a:ext cx="5381007" cy="6225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2071702" cy="2928958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путешествует по воздуху на нитке?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357322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паук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3.gstatic.com/images?q=tbn:ANd9GcRmUqpP-PUYx6lbygGBDqVi7M467t5cQqqsfbdLQfmdI91YRy4S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357555" y="-785842"/>
            <a:ext cx="5143535" cy="76438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B0F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928802"/>
            <a:ext cx="2214578" cy="142876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кого на сучке кладовая?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786322"/>
            <a:ext cx="2214578" cy="78581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белки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3.gstatic.com/images?q=tbn:ANd9GcRFVEMmPmCto1lN6cIvVyZOtt7mA2y4BJn9_A8iC-EZ0s5cfW1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85794"/>
            <a:ext cx="5429256" cy="5857916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2071702" cy="2286016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Какую птицу называют белобока?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285884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Сорок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52"/>
            <a:ext cx="5500726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21812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dirty="0" smtClean="0"/>
              <a:t>Какое животное самое высокое на земле?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жираф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5" name="Picture 2" descr="C:\Мои документы\FOTO\Звери\два жираф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857364"/>
            <a:ext cx="5111750" cy="408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386134" cy="4572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Для некоторых народностей это животное является </a:t>
            </a:r>
            <a:r>
              <a:rPr lang="ru-RU" sz="2400" smtClean="0"/>
              <a:t>средством передвижения.</a:t>
            </a:r>
            <a:endParaRPr lang="ru-RU" sz="2400" dirty="0" smtClean="0"/>
          </a:p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Северный олень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северный олен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572031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Это животное обитает в Беловежской пуще и находится под охраной государства.</a:t>
            </a:r>
          </a:p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зубр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2" descr="зубр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428736"/>
            <a:ext cx="4500594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000108"/>
            <a:ext cx="2743200" cy="457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Этот обитатель Земли был так страшен нашим предкам, что его имя запрещено было произносить. Поэтому оно забылось, а осталась лишь его замена, произошедшая от слова «земля». Кто это страшилище?</a:t>
            </a:r>
            <a:endParaRPr lang="ru-RU" sz="2400" dirty="0" smtClean="0"/>
          </a:p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змея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5" descr="среднеазиатская кобра 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00174"/>
            <a:ext cx="4286279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1c0de_73b7084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676456" cy="518457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sz="8000" i="1" dirty="0" smtClean="0">
                <a:solidFill>
                  <a:srgbClr val="1A3864"/>
                </a:solidFill>
              </a:rPr>
              <a:t>На земле исчезают цветы, </a:t>
            </a:r>
            <a:br>
              <a:rPr lang="ru-RU" sz="8000" i="1" dirty="0" smtClean="0">
                <a:solidFill>
                  <a:srgbClr val="1A3864"/>
                </a:solidFill>
              </a:rPr>
            </a:br>
            <a:r>
              <a:rPr lang="ru-RU" sz="8000" i="1" dirty="0" smtClean="0">
                <a:solidFill>
                  <a:srgbClr val="1A3864"/>
                </a:solidFill>
              </a:rPr>
              <a:t>С каждым годом заметнее это.</a:t>
            </a:r>
            <a:br>
              <a:rPr lang="ru-RU" sz="8000" i="1" dirty="0" smtClean="0">
                <a:solidFill>
                  <a:srgbClr val="1A3864"/>
                </a:solidFill>
              </a:rPr>
            </a:br>
            <a:r>
              <a:rPr lang="ru-RU" sz="8000" i="1" dirty="0" smtClean="0">
                <a:solidFill>
                  <a:srgbClr val="1A3864"/>
                </a:solidFill>
              </a:rPr>
              <a:t>Меньше радости и красоты</a:t>
            </a:r>
            <a:br>
              <a:rPr lang="ru-RU" sz="8000" i="1" dirty="0" smtClean="0">
                <a:solidFill>
                  <a:srgbClr val="1A3864"/>
                </a:solidFill>
              </a:rPr>
            </a:br>
            <a:r>
              <a:rPr lang="ru-RU" sz="8000" i="1" dirty="0" smtClean="0">
                <a:solidFill>
                  <a:srgbClr val="1A3864"/>
                </a:solidFill>
              </a:rPr>
              <a:t>Оставляет нам каждое лето.</a:t>
            </a:r>
            <a:br>
              <a:rPr lang="ru-RU" sz="8000" i="1" dirty="0" smtClean="0">
                <a:solidFill>
                  <a:srgbClr val="1A3864"/>
                </a:solidFill>
              </a:rPr>
            </a:br>
            <a:r>
              <a:rPr lang="ru-RU" sz="8000" i="1" dirty="0" smtClean="0">
                <a:solidFill>
                  <a:srgbClr val="1A3864"/>
                </a:solidFill>
              </a:rPr>
              <a:t>Откровение цветов луговых</a:t>
            </a:r>
            <a:br>
              <a:rPr lang="ru-RU" sz="8000" i="1" dirty="0" smtClean="0">
                <a:solidFill>
                  <a:srgbClr val="1A3864"/>
                </a:solidFill>
              </a:rPr>
            </a:br>
            <a:r>
              <a:rPr lang="ru-RU" sz="8000" i="1" dirty="0" smtClean="0">
                <a:solidFill>
                  <a:srgbClr val="1A3864"/>
                </a:solidFill>
              </a:rPr>
              <a:t>Нами понято было едва ли.</a:t>
            </a:r>
            <a:br>
              <a:rPr lang="ru-RU" sz="8000" i="1" dirty="0" smtClean="0">
                <a:solidFill>
                  <a:srgbClr val="1A3864"/>
                </a:solidFill>
              </a:rPr>
            </a:br>
            <a:r>
              <a:rPr lang="ru-RU" sz="8000" i="1" dirty="0" smtClean="0">
                <a:solidFill>
                  <a:srgbClr val="1A3864"/>
                </a:solidFill>
              </a:rPr>
              <a:t>Беззаботно топтали мы их</a:t>
            </a:r>
            <a:br>
              <a:rPr lang="ru-RU" sz="8000" i="1" dirty="0" smtClean="0">
                <a:solidFill>
                  <a:srgbClr val="1A3864"/>
                </a:solidFill>
              </a:rPr>
            </a:br>
            <a:r>
              <a:rPr lang="ru-RU" sz="8000" i="1" dirty="0" smtClean="0">
                <a:solidFill>
                  <a:srgbClr val="1A3864"/>
                </a:solidFill>
              </a:rPr>
              <a:t>И безумно, безжалостно рвали.</a:t>
            </a:r>
            <a:endParaRPr lang="ru-RU" sz="8000" i="1" dirty="0">
              <a:solidFill>
                <a:srgbClr val="1A3864"/>
              </a:solidFill>
            </a:endParaRPr>
          </a:p>
        </p:txBody>
      </p:sp>
      <p:sp>
        <p:nvSpPr>
          <p:cNvPr id="17414" name="AutoShape 6" descr="data:image/jpg;base64,/9j/4AAQSkZJRgABAQAAAQABAAD/2wBDAAkGBwgHBgkIBwgKCgkLDRYPDQwMDRsUFRAWIB0iIiAdHx8kKDQsJCYxJx8fLT0tMTU3Ojo6Iys/RD84QzQ5Ojf/2wBDAQoKCg0MDRoPDxo3JR8lNzc3Nzc3Nzc3Nzc3Nzc3Nzc3Nzc3Nzc3Nzc3Nzc3Nzc3Nzc3Nzc3Nzc3Nzc3Nzc3Nzf/wAARCACLALoDASIAAhEBAxEB/8QAGgAAAwEBAQEAAAAAAAAAAAAAAgMEBQEABv/EADsQAAIBAwMCBAMFBwQBBQAAAAECAwAEERIhMQVBE1FhcSKBkRQjMkKhBhVSkrHR8ENiweGDU3KCk/H/xAAaAQADAQEBAQAAAAAAAAAAAAABAgMABAUG/8QAKREAAgIBBAIABQUBAAAAAAAAAAECEQMEEiExE1EiMkFhkRRxgaHwwf/aAAwDAQACEQMRAD8A1sUa0NGtfPWfR0MWmLS1pq0LA0NWmqKUppqmhYjDApiigWmLS2IwxRigWmLWEYQpiigFGKFiMMDNGvFAKMVrFZ7FdxtRAZroG1awWCBQsKbjagahYExLDeltTXpTChZSIthSnwKYzY2pLZrWVSAJoa81Bqo2UoyM0xd6Rqo1aqMvRUopi1OjU0MDSitDgKatIVt6arUtitDRTVNJU0xTQsm0OU0xd6StMWtYjQ0UYpS5pi0LEaGrRqKWtNShZNhqKMLXlGaci5qkE5dEpOhRWlsKrZNuKSy4ozg49gjIlZfOlOABVEhqZztUWy8bYlgOcH60pselMc0hjWs6IoVIP92KHSPOuuaDNEqkzC10atUmqiD1ejpotVqarVEr0xXpWbaXK1NV6hWSmCSlYrgXLJTVeoVkHnTFkHnSsm4FyvTVcVAsnqKaslKTcC9XFNVxWer01JKVk3jNFSDTUIrPSTeqI3zQuiMoMvTFVQAVnowqmOXFdWmyxjK5HLkiy1wNNQy8mmPNlalkkzVtZqIT+UTHBi5alkNMlkqOWSvNs7oRYMjUh3xQyS1O8tOrOuEA2el66Q8tB4tPRZQMHxPWjV/WphBNzqJo1hl9a7niYPPAqWT1pgk9amWKXyFGI5iNgBSvGw+aBUslMWSolgl/janpHJ3pXiYfLFlSyCmLJ61KIpDxRiF+5NJ4mbfAq8U0xZfWpUtmH5jTlhYfmNK8TBuiylZqakualWBj+Y01ImHc0rxSFbiWxyetUJN5VnpE57mqERlGxOfOpvEyMlFmikoHemrN61morZ3JpyZzyaR45IhKES9pduamecDbNDJnHJqOXOTua2yTNDGhs0o7GopZPWhaVAN5VxxuwpUpTGTIqj1YCmWNnVGKQEkm/NTvJ616R4e88fycVO7xD/XT+cVZY2WTijryUHi+tLLwn/Xj/nFe0J/6i/zCnWNjLJEwP31MNysJ+X/dEeunAHhxA+5NfNukico4yMg4NdBzuC3t3FerweAssvufTr+0BHMMR/mrjdfdvwrCPZCa+cRHY4CsSd8AGmrG2CdLbbbUHtHWWXo3v37N/En/ANdGvXJx+fH/AIhWCiP3yPMU0CQHgD3UUr2lY5H6N0ddmPM2P/HTE65ODtOPmlYAZ1YakHngrT0d1IDw9t8CkdDrIbZ6zOR8U64/9tcPVnO5uBx2WswOoGWhI+lEGgO7IwHqgNJwUUjXi6jO2yTa/wD45p6Xd3nJPHpWMotwAfiTPHwEVdHcoFVRIoA9Dk0jorGRpDqFwBvj6USdRm8/0qZZ4iAGIz70WuE/n+GkaQ9r0W/vKfSQGwT3AoY7657zuamHhN+FwT5ZpqxjzNK4pjpx9FE15cFR98/HnUMtxPnIkcHz1VTIvwjO3uaQYwRyPrWjALlFEDj0oBqzjy4q54d8Y3PFQ3paMbHG9VUBJZTjR6xgn5GkPbOOB+lGsoK5YNt/CK59qdnOfhUDiqKJKWSyZ7fTksAPek6YPMfT/qqcCUacEj3pfgj+E/Wnoi5GW1yEUHWVznbPJrn2pBkl9z8ORkVBDbkKNbDORgYB9689rmAHW2sEHffOeKfxRPN/U5C5eoqJjGSQwHPNMN5Ch0szKck8b1HYwxP4twGy0e2+2dsj+n60U8cEsisVUsefr50rhFugx1eTuy43UahXaQmMjcZ+lKbqduMAyEZ8uKz5QvhKQmSSFJB3HnQLaNHBmMCViwIJUe22ayxQ7GWrn9DXXqVuqjLkjsAOfTFdk6jGg1AhhnYjsf8Ais0wnWQI107atXOf+KOC1WF/EMhI2BUjP+dqDxQQ36rK/qXL1RFGVj1Y2wp32pq9SVhkBgCNXA3FRQwRI3jRhiWJbLe5pfhwBtYUDJLFe+KHih6CtXk9mn+8ULfC2nI3z7V2PqIkOlHOryIzUJiZZPDEQU5wdYI2O/l60LspIZUIwCQAOBn0oeKI61eQ1GvXjUsFDgYLBefpXo+phwPuWcnjevfu8RdLa8y4bUoKuMZySNvbH61ABIpzEGbn8ufbOOKHhiUlnzRqzV+2OQMj8PoQQORRL1EK5EYLAbZU8fKsgx3t4yx2tuzS4yux3wDk/pT5rO5jtFaJS7up8T7kjSQSMevuKHhiNHU5X0ajdRckZBXbhjST1RwxV4mX2Iqb7CDYRq0kv2hVywYgAAb+XH+cb0hLKdhqA1R84BPlv7UFigPPLmXNFp6pKzEKrkjjG+RXl6lIzaWTtnc1Db9JmQq5k0xkldTnCjG/P+c1ZFZRRmN2lR2+E6JM7bk4I4Pam2xRLfml9BqXz6cgFd8Hg1ye7E8BDGLf82MEUh1RZCCNYdSAQNONzvgHO3rn51yGC2E41Qgqdiu5B+vpRpI0nNdnVupI0EKSIQoOx7VGRkktNv3+E1pp06KYRlYZdboBFjOH37A+/wCldaW21HVZWgOdx4Mm360ylQqx5X0fJmOWSVcsBgEADnjiqAkjQBWdVI41EAVe7wwR6YNJxtpbht+R86ZYks5iwqtg6/jAVc84z5/3p3I5YYIS4bJ4LUW7oVwpkbY5yMY8hv3/AFpl/wBPWJYpLcN96CWVY+BkAY38u/6CnRKWV7jWhMQDDUx4zyPpXrl5JrZJ0VI2mbQUyA225OkcDtQTtjTwxxp71y+iWO1RIYtQkV23cYG7Z70a2zqSPAwATg5yD8/pRxBvDKNJqctkqDkMM9x24qiERSJIro+vICMMDnOdsULDBYsi9Nf2SSIyHw510spxg7Edt+9XdN6cep3K2z3IgOgkB1L542AHffb/ALqaScvP4jS6lZ1/Ed107YHpzgGlTSwi4YWjSFVZdOoYLEjOP0o0Ra2Nora3nluxBDDLNKq4IjQuSRzwOKss4hCZg9z9lKqT4cg/F5qQN/lj3xUsPWLmG7WWNVjkBA16NLNsOSffHyqOS/uOp37z3jsHmcGQk5wAu25PkK1Lss9kGnGVtm/1YXcMsd1c9PihWZAY2jIAzjc87HHnXEuluZo5eqIlwI4tCIQV8QeRI378VlW0zSoIXcLt8RmJbYHc77Z9PSnXFkywNdWcizQxyhWQA6l22JXyPGxPFD68HasSjBZYrdH6/b9yi2nTxk8GIBQS51HPPoT7cUxHie41TrDFHq/DgsFHtnz9al1T3l5JOoCRMQuvT8CDB5PGcfXFKkkQ7wy6lHws2kgDPp+lJynZJZMji2ukakzhmnuXX7MWYNHCuRsQdwOANgdvOpfFOC0iy9/hxg+XJ9cfWpRKCqsVQO3DAcY7Z8+f1qm4nhuCJlDpOh0swdjk5yM5Ox9tqD5divJC9y5o7CVmkcs7RrEMllUNnPz5+dG0qtCfFaUykDBbYaceu44GMVNbvJ9nkEZHiMSEcoCT6ZO47nz2oVuJHDeMwU/mJJIPkPqCKPFF8Sg8Vp8t9DxcsPDQKowCoJUDI88+9EIn8NbhXK4bYhsY8h2P0qe7uINWLZLhIgMsssmrL+fFBDIGaMxsy4xuBgnnjt2rNUxM0445KncvwVzzxyKoEaswDEPpBLd9/Mjb/OZIWVAPExrB5BxjyIGfer+sdMu+lpDLP9m1NqVPAOSCOQdhk+oz33qL7XrgNvHBD8edTlQzYztg1l3yKtRy4tIdraJ0SFznX8LRkZOdhhufTyqrw7r8xuNXfPnUFutvKS81y1qi7iWOLxBnAwOR39aiaS6LE6c7+Y/tTwSa5JeRP5rZTJPaRxyRfZopZte8tx+I4PYA7e1NlPS4oLhmSczMqMkavgLlMkbD4tyBg42yeaVGlvc/f3F2mrncBZCccBeWOc7/AK1yW4t5YWBzCdeSc6m747ACgrbPWy4sObFFadJS7rv8sTftAkbtZgkY0k7Hn2PBpLlZHT4wAXyz7gny/t6U29W1WLMGpgwwJJgELfTnc5qg9Ini6c9zcRlY4zrCNs6qTsfn/SjSSPJ1kc3maydkLYOpkIXQoZhuNjQQSTC4AVl0gAgryf8ACe1VW3hm6CFzpbZk2B77AnbatiW8e1hS2tzF4M0mkKAC5Xn4yNjzyc0VynZLBhjNvfx/ujKC2zzhZ5CUBOplPI/27f1rV6db9Lhlma5t5SmlSJ4sg68ED0H4sbc87Vn33SkgkTTM2M5ZBsD2OPpQjxypjSQBG2ALb7f/AJU7pHp6iGlxQ3Rg037Ne+sLBIFm8C5eeNEMzRvlFZxsckcZwN/b1r5y2jMMkbyaXcuFKjHGd8+2DW2lxPBFPZxAXBvvCjBGQ2VIGw884G/avX3ShYTxiOeKXksZE0MNyuccn3oxtx4OBuDi/h5/35MV4hJOfvFZtZZg2cD6+hFWwzSxzxNAzo8g0ao+Sp2IFTW+YrqWWTDRBxo1R40Dvtjftv7VdHcJFNBKC8XhSeIAqgE+R/54rO7Q+lckpShOvf8AujRjl6x0+NmlacW0mqIh4/uzvgjB74qC1jUCOFlzFq3Q5IAPLe/P0qyDrZWRre2zPEznC3WCF1HOffJJJq1eniYk2c9syEY0B9LE+Qz28qbJGUo8Ozpy4vJDcnur0RWfT7OO3he6vZVmIKtCICQxHk3G/l61mRsWuwJAVjLsxXIyF52p/wBsnNq9lcRRo6qUYsMsMZxkcZAPvtUCwSPbAxGQyjITGwPkPrtSXHqjlySxLbtXXZpPBaTW0ghCpPpLIdeoKBvg+W+fbNDc9TtJbBYmsYkneMHxgx1HHJxnA4q7pH7DXHUunC4kuIrQuCwjcZYrnvv8NBa/sfErsk3U4YZFyoMamUMD9MbVdRbXCOnK1kb8UK4Pn1kTwFuJGR8uyaAclTgEH/PI0cLxeEZUfcE522XzOfn+lO650W56Sy28kiNEY/upkGoNk9l2xyKX0uFxLFGUMh8QCSLsF7nHl/napyVL7nFTWRVGyl/HuIhEkjyQxFmPwMcHj4m9Bj2BobSeGCFkktY5Sw+HXvoH8Qwed859KXA8tu1zA6sR4zGMMSpxq3IwRjYD39qG1jh+23MTqURCoLPuVzyfeg2g+OUmlFfF6Loun21xAhhvlMzKzvH4ZwoG+5/65qD91TfwSn1BXejRTIj29rdMgwC/wDBGfL3I+n0uNvPk6FyvYl9yP5aOycuYItqdFki1UK/kzmcXUSpHCGnQgZAySPPjb38q7JY3Udo0s0JEG48RMFdQ7Z37bfOrLEBek3M6gCUFAHxvgg5FTdOv7pbW5t1lIiaBiUwME55p9vFgxuUcSW7s5ZXM8JSS3kl1RuMowHA/J7HP619R1z9pLi3gmMdnJDJKhAy6soJ/KSDz6V8HDuuT3zX3VnBFc9K6uk0auEhXTkcEICDnzz3po2k6IYMlzTnyfIS6dBMelQ2/mygZ2z8hRRrIsyrGHXIzpJ2xg75+n0qaQlonzj8flXkJaxt875OD6jIqVVyUnq08qzKPP/fZabp1uitzpaVPhVSDgn14pryRvCJIAyMWUsM50nsQeexGPWoyA95HrAOpypyORvXUlkihmWNioZVDAdxqrbdxPNq55pJ5OaKpkPglzp1RfGz7bb/Wp45HeRpUKDUBknjvxj3G9BKMqmSdiQN+2R/c0q7YpMHU4YknPrqxWUO0Rcq/Ydb+HKrzOGb73f4twBmnJcxTuYJWVYc7eEgDas5G+57dz51yBRJ06EuM/euvyHH9TSnVTGCVXPildWN8AcZoR+aj3I4sa0cJ7Vy/yOjWNGLNOw0kfEoyd8YHkDRiZTI0kTv4YOnBYHzqWJme3RGYlSxJBPO4/vXbUAyxKeC4yPPig21Z5UNXkx2sbpMoubjXKwl+JiMF1A3Hp+u9BZ35smhYxiRQSyjYDbfnnfOMdqTB9441/Flhz7tVUkMcNovhoFyi528wP7mhfNAjJuW41YOqTRtMscZ1JkHWcDgnGqgmLWcf2lXRoWIOhWLYJ4oOmSs6HXpOq4jUkqOCdx+tSTOw6fEoY6fjOPmaos0j1ceul43Nrlo0Uu1uwslzDmNPwB12Y4wcH0x39KdKbR41V5ltnJ0qy8M3t647VZ0yNF/YO6kUYeS4w7DYsAoIBPlknb1rFu7eLw7Q6AT8Lb74OrFX3fDuY+LN5ce7arYi2SG5mMN1cNbK2fvVjDnOMb545+tUzSmKJ7aLqj3Svk6fsyanbP5iP+agkdnaUsxJ8Q7mvQuyRjScbD+tQeVLtHoeLC8iST5t/j+z0HTpbUtLonw0TDUIyfiI4Iyfek+JM2/2lt99jtWhPPLFdW4jcgCPWO+DjmrI4IXRWaGMswBJKjc1ncUkmedq9LbuEuD/2Q=="/>
          <p:cNvSpPr>
            <a:spLocks noChangeAspect="1" noChangeArrowheads="1"/>
          </p:cNvSpPr>
          <p:nvPr/>
        </p:nvSpPr>
        <p:spPr bwMode="auto">
          <a:xfrm>
            <a:off x="80963" y="-619125"/>
            <a:ext cx="1676400" cy="125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data:image/jpg;base64,/9j/4AAQSkZJRgABAQAAAQABAAD/2wBDAAkGBwgHBgkIBwgKCgkLDRYPDQwMDRsUFRAWIB0iIiAdHx8kKDQsJCYxJx8fLT0tMTU3Ojo6Iys/RD84QzQ5Ojf/2wBDAQoKCg0MDRoPDxo3JR8lNzc3Nzc3Nzc3Nzc3Nzc3Nzc3Nzc3Nzc3Nzc3Nzc3Nzc3Nzc3Nzc3Nzc3Nzc3Nzc3Nzf/wAARCACLALoDASIAAhEBAxEB/8QAGgAAAwEBAQEAAAAAAAAAAAAAAgMEBQEABv/EADsQAAIBAwMCBAMFBwQBBQAAAAECAwAEERIhMQVBE1FhcSKBkRQjMkKhBhVSkrHR8ENiweGDU3KCk/H/xAAaAQADAQEBAQAAAAAAAAAAAAABAgMABAUG/8QAKREAAgIBBAIABQUBAAAAAAAAAAECEQMEEiExE1EiMkFhkRRxgaHwwf/aAAwDAQACEQMRAD8A1sUa0NGtfPWfR0MWmLS1pq0LA0NWmqKUppqmhYjDApiigWmLS2IwxRigWmLWEYQpiigFGKFiMMDNGvFAKMVrFZ7FdxtRAZroG1awWCBQsKbjagahYExLDeltTXpTChZSIthSnwKYzY2pLZrWVSAJoa81Bqo2UoyM0xd6Rqo1aqMvRUopi1OjU0MDSitDgKatIVt6arUtitDRTVNJU0xTQsm0OU0xd6StMWtYjQ0UYpS5pi0LEaGrRqKWtNShZNhqKMLXlGaci5qkE5dEpOhRWlsKrZNuKSy4ozg49gjIlZfOlOABVEhqZztUWy8bYlgOcH60pselMc0hjWs6IoVIP92KHSPOuuaDNEqkzC10atUmqiD1ejpotVqarVEr0xXpWbaXK1NV6hWSmCSlYrgXLJTVeoVkHnTFkHnSsm4FyvTVcVAsnqKaslKTcC9XFNVxWer01JKVk3jNFSDTUIrPSTeqI3zQuiMoMvTFVQAVnowqmOXFdWmyxjK5HLkiy1wNNQy8mmPNlalkkzVtZqIT+UTHBi5alkNMlkqOWSvNs7oRYMjUh3xQyS1O8tOrOuEA2el66Q8tB4tPRZQMHxPWjV/WphBNzqJo1hl9a7niYPPAqWT1pgk9amWKXyFGI5iNgBSvGw+aBUslMWSolgl/janpHJ3pXiYfLFlSyCmLJ61KIpDxRiF+5NJ4mbfAq8U0xZfWpUtmH5jTlhYfmNK8TBuiylZqakualWBj+Y01ImHc0rxSFbiWxyetUJN5VnpE57mqERlGxOfOpvEyMlFmikoHemrN61morZ3JpyZzyaR45IhKES9pduamecDbNDJnHJqOXOTua2yTNDGhs0o7GopZPWhaVAN5VxxuwpUpTGTIqj1YCmWNnVGKQEkm/NTvJ616R4e88fycVO7xD/XT+cVZY2WTijryUHi+tLLwn/Xj/nFe0J/6i/zCnWNjLJEwP31MNysJ+X/dEeunAHhxA+5NfNukico4yMg4NdBzuC3t3FerweAssvufTr+0BHMMR/mrjdfdvwrCPZCa+cRHY4CsSd8AGmrG2CdLbbbUHtHWWXo3v37N/En/ANdGvXJx+fH/AIhWCiP3yPMU0CQHgD3UUr2lY5H6N0ddmPM2P/HTE65ODtOPmlYAZ1YakHngrT0d1IDw9t8CkdDrIbZ6zOR8U64/9tcPVnO5uBx2WswOoGWhI+lEGgO7IwHqgNJwUUjXi6jO2yTa/wD45p6Xd3nJPHpWMotwAfiTPHwEVdHcoFVRIoA9Dk0jorGRpDqFwBvj6USdRm8/0qZZ4iAGIz70WuE/n+GkaQ9r0W/vKfSQGwT3AoY7657zuamHhN+FwT5ZpqxjzNK4pjpx9FE15cFR98/HnUMtxPnIkcHz1VTIvwjO3uaQYwRyPrWjALlFEDj0oBqzjy4q54d8Y3PFQ3paMbHG9VUBJZTjR6xgn5GkPbOOB+lGsoK5YNt/CK59qdnOfhUDiqKJKWSyZ7fTksAPek6YPMfT/qqcCUacEj3pfgj+E/Wnoi5GW1yEUHWVznbPJrn2pBkl9z8ORkVBDbkKNbDORgYB9689rmAHW2sEHffOeKfxRPN/U5C5eoqJjGSQwHPNMN5Ch0szKck8b1HYwxP4twGy0e2+2dsj+n60U8cEsisVUsefr50rhFugx1eTuy43UahXaQmMjcZ+lKbqduMAyEZ8uKz5QvhKQmSSFJB3HnQLaNHBmMCViwIJUe22ayxQ7GWrn9DXXqVuqjLkjsAOfTFdk6jGg1AhhnYjsf8Ais0wnWQI107atXOf+KOC1WF/EMhI2BUjP+dqDxQQ36rK/qXL1RFGVj1Y2wp32pq9SVhkBgCNXA3FRQwRI3jRhiWJbLe5pfhwBtYUDJLFe+KHih6CtXk9mn+8ULfC2nI3z7V2PqIkOlHOryIzUJiZZPDEQU5wdYI2O/l60LspIZUIwCQAOBn0oeKI61eQ1GvXjUsFDgYLBefpXo+phwPuWcnjevfu8RdLa8y4bUoKuMZySNvbH61ABIpzEGbn8ufbOOKHhiUlnzRqzV+2OQMj8PoQQORRL1EK5EYLAbZU8fKsgx3t4yx2tuzS4yux3wDk/pT5rO5jtFaJS7up8T7kjSQSMevuKHhiNHU5X0ajdRckZBXbhjST1RwxV4mX2Iqb7CDYRq0kv2hVywYgAAb+XH+cb0hLKdhqA1R84BPlv7UFigPPLmXNFp6pKzEKrkjjG+RXl6lIzaWTtnc1Db9JmQq5k0xkldTnCjG/P+c1ZFZRRmN2lR2+E6JM7bk4I4Pam2xRLfml9BqXz6cgFd8Hg1ye7E8BDGLf82MEUh1RZCCNYdSAQNONzvgHO3rn51yGC2E41Qgqdiu5B+vpRpI0nNdnVupI0EKSIQoOx7VGRkktNv3+E1pp06KYRlYZdboBFjOH37A+/wCldaW21HVZWgOdx4Mm360ylQqx5X0fJmOWSVcsBgEADnjiqAkjQBWdVI41EAVe7wwR6YNJxtpbht+R86ZYks5iwqtg6/jAVc84z5/3p3I5YYIS4bJ4LUW7oVwpkbY5yMY8hv3/AFpl/wBPWJYpLcN96CWVY+BkAY38u/6CnRKWV7jWhMQDDUx4zyPpXrl5JrZJ0VI2mbQUyA225OkcDtQTtjTwxxp71y+iWO1RIYtQkV23cYG7Z70a2zqSPAwATg5yD8/pRxBvDKNJqctkqDkMM9x24qiERSJIro+vICMMDnOdsULDBYsi9Nf2SSIyHw510spxg7Edt+9XdN6cep3K2z3IgOgkB1L542AHffb/ALqaScvP4jS6lZ1/Ed107YHpzgGlTSwi4YWjSFVZdOoYLEjOP0o0Ra2Nora3nluxBDDLNKq4IjQuSRzwOKss4hCZg9z9lKqT4cg/F5qQN/lj3xUsPWLmG7WWNVjkBA16NLNsOSffHyqOS/uOp37z3jsHmcGQk5wAu25PkK1Lss9kGnGVtm/1YXcMsd1c9PihWZAY2jIAzjc87HHnXEuluZo5eqIlwI4tCIQV8QeRI378VlW0zSoIXcLt8RmJbYHc77Z9PSnXFkywNdWcizQxyhWQA6l22JXyPGxPFD68HasSjBZYrdH6/b9yi2nTxk8GIBQS51HPPoT7cUxHie41TrDFHq/DgsFHtnz9al1T3l5JOoCRMQuvT8CDB5PGcfXFKkkQ7wy6lHws2kgDPp+lJynZJZMji2ukakzhmnuXX7MWYNHCuRsQdwOANgdvOpfFOC0iy9/hxg+XJ9cfWpRKCqsVQO3DAcY7Z8+f1qm4nhuCJlDpOh0swdjk5yM5Ox9tqD5divJC9y5o7CVmkcs7RrEMllUNnPz5+dG0qtCfFaUykDBbYaceu44GMVNbvJ9nkEZHiMSEcoCT6ZO47nz2oVuJHDeMwU/mJJIPkPqCKPFF8Sg8Vp8t9DxcsPDQKowCoJUDI88+9EIn8NbhXK4bYhsY8h2P0qe7uINWLZLhIgMsssmrL+fFBDIGaMxsy4xuBgnnjt2rNUxM0445KncvwVzzxyKoEaswDEPpBLd9/Mjb/OZIWVAPExrB5BxjyIGfer+sdMu+lpDLP9m1NqVPAOSCOQdhk+oz33qL7XrgNvHBD8edTlQzYztg1l3yKtRy4tIdraJ0SFznX8LRkZOdhhufTyqrw7r8xuNXfPnUFutvKS81y1qi7iWOLxBnAwOR39aiaS6LE6c7+Y/tTwSa5JeRP5rZTJPaRxyRfZopZte8tx+I4PYA7e1NlPS4oLhmSczMqMkavgLlMkbD4tyBg42yeaVGlvc/f3F2mrncBZCccBeWOc7/AK1yW4t5YWBzCdeSc6m747ACgrbPWy4sObFFadJS7rv8sTftAkbtZgkY0k7Hn2PBpLlZHT4wAXyz7gny/t6U29W1WLMGpgwwJJgELfTnc5qg9Ini6c9zcRlY4zrCNs6qTsfn/SjSSPJ1kc3maydkLYOpkIXQoZhuNjQQSTC4AVl0gAgryf8ACe1VW3hm6CFzpbZk2B77AnbatiW8e1hS2tzF4M0mkKAC5Xn4yNjzyc0VynZLBhjNvfx/ujKC2zzhZ5CUBOplPI/27f1rV6db9Lhlma5t5SmlSJ4sg68ED0H4sbc87Vn33SkgkTTM2M5ZBsD2OPpQjxypjSQBG2ALb7f/AJU7pHp6iGlxQ3Rg037Ne+sLBIFm8C5eeNEMzRvlFZxsckcZwN/b1r5y2jMMkbyaXcuFKjHGd8+2DW2lxPBFPZxAXBvvCjBGQ2VIGw884G/avX3ShYTxiOeKXksZE0MNyuccn3oxtx4OBuDi/h5/35MV4hJOfvFZtZZg2cD6+hFWwzSxzxNAzo8g0ao+Sp2IFTW+YrqWWTDRBxo1R40Dvtjftv7VdHcJFNBKC8XhSeIAqgE+R/54rO7Q+lckpShOvf8AujRjl6x0+NmlacW0mqIh4/uzvgjB74qC1jUCOFlzFq3Q5IAPLe/P0qyDrZWRre2zPEznC3WCF1HOffJJJq1eniYk2c9syEY0B9LE+Qz28qbJGUo8Ozpy4vJDcnur0RWfT7OO3he6vZVmIKtCICQxHk3G/l61mRsWuwJAVjLsxXIyF52p/wBsnNq9lcRRo6qUYsMsMZxkcZAPvtUCwSPbAxGQyjITGwPkPrtSXHqjlySxLbtXXZpPBaTW0ghCpPpLIdeoKBvg+W+fbNDc9TtJbBYmsYkneMHxgx1HHJxnA4q7pH7DXHUunC4kuIrQuCwjcZYrnvv8NBa/sfErsk3U4YZFyoMamUMD9MbVdRbXCOnK1kb8UK4Pn1kTwFuJGR8uyaAclTgEH/PI0cLxeEZUfcE522XzOfn+lO650W56Sy28kiNEY/upkGoNk9l2xyKX0uFxLFGUMh8QCSLsF7nHl/napyVL7nFTWRVGyl/HuIhEkjyQxFmPwMcHj4m9Bj2BobSeGCFkktY5Sw+HXvoH8Qwed859KXA8tu1zA6sR4zGMMSpxq3IwRjYD39qG1jh+23MTqURCoLPuVzyfeg2g+OUmlFfF6Loun21xAhhvlMzKzvH4ZwoG+5/65qD91TfwSn1BXejRTIj29rdMgwC/wDBGfL3I+n0uNvPk6FyvYl9yP5aOycuYItqdFki1UK/kzmcXUSpHCGnQgZAySPPjb38q7JY3Udo0s0JEG48RMFdQ7Z37bfOrLEBek3M6gCUFAHxvgg5FTdOv7pbW5t1lIiaBiUwME55p9vFgxuUcSW7s5ZXM8JSS3kl1RuMowHA/J7HP619R1z9pLi3gmMdnJDJKhAy6soJ/KSDz6V8HDuuT3zX3VnBFc9K6uk0auEhXTkcEICDnzz3po2k6IYMlzTnyfIS6dBMelQ2/mygZ2z8hRRrIsyrGHXIzpJ2xg75+n0qaQlonzj8flXkJaxt875OD6jIqVVyUnq08qzKPP/fZabp1uitzpaVPhVSDgn14pryRvCJIAyMWUsM50nsQeexGPWoyA95HrAOpypyORvXUlkihmWNioZVDAdxqrbdxPNq55pJ5OaKpkPglzp1RfGz7bb/Wp45HeRpUKDUBknjvxj3G9BKMqmSdiQN+2R/c0q7YpMHU4YknPrqxWUO0Rcq/Ydb+HKrzOGb73f4twBmnJcxTuYJWVYc7eEgDas5G+57dz51yBRJ06EuM/euvyHH9TSnVTGCVXPildWN8AcZoR+aj3I4sa0cJ7Vy/yOjWNGLNOw0kfEoyd8YHkDRiZTI0kTv4YOnBYHzqWJme3RGYlSxJBPO4/vXbUAyxKeC4yPPig21Z5UNXkx2sbpMoubjXKwl+JiMF1A3Hp+u9BZ35smhYxiRQSyjYDbfnnfOMdqTB9441/Flhz7tVUkMcNovhoFyi528wP7mhfNAjJuW41YOqTRtMscZ1JkHWcDgnGqgmLWcf2lXRoWIOhWLYJ4oOmSs6HXpOq4jUkqOCdx+tSTOw6fEoY6fjOPmaos0j1ceul43Nrlo0Uu1uwslzDmNPwB12Y4wcH0x39KdKbR41V5ltnJ0qy8M3t647VZ0yNF/YO6kUYeS4w7DYsAoIBPlknb1rFu7eLw7Q6AT8Lb74OrFX3fDuY+LN5ce7arYi2SG5mMN1cNbK2fvVjDnOMb545+tUzSmKJ7aLqj3Svk6fsyanbP5iP+agkdnaUsxJ8Q7mvQuyRjScbD+tQeVLtHoeLC8iST5t/j+z0HTpbUtLonw0TDUIyfiI4Iyfek+JM2/2lt99jtWhPPLFdW4jcgCPWO+DjmrI4IXRWaGMswBJKjc1ncUkmedq9LbuEuD/2Q=="/>
          <p:cNvSpPr>
            <a:spLocks noChangeAspect="1" noChangeArrowheads="1"/>
          </p:cNvSpPr>
          <p:nvPr/>
        </p:nvSpPr>
        <p:spPr bwMode="auto">
          <a:xfrm>
            <a:off x="80963" y="-619125"/>
            <a:ext cx="1676400" cy="125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data:image/jpg;base64,/9j/4AAQSkZJRgABAQAAAQABAAD/2wBDAAkGBwgHBgkIBwgKCgkLDRYPDQwMDRsUFRAWIB0iIiAdHx8kKDQsJCYxJx8fLT0tMTU3Ojo6Iys/RD84QzQ5Ojf/2wBDAQoKCg0MDRoPDxo3JR8lNzc3Nzc3Nzc3Nzc3Nzc3Nzc3Nzc3Nzc3Nzc3Nzc3Nzc3Nzc3Nzc3Nzc3Nzc3Nzc3Nzf/wAARCACLALoDASIAAhEBAxEB/8QAGgAAAwEBAQEAAAAAAAAAAAAAAgMEBQEABv/EADsQAAIBAwMCBAMFBwQBBQAAAAECAwAEERIhMQVBE1FhcSKBkRQjMkKhBhVSkrHR8ENiweGDU3KCk/H/xAAaAQADAQEBAQAAAAAAAAAAAAABAgMABAUG/8QAKREAAgIBBAIABQUBAAAAAAAAAAECEQMEEiExE1EiMkFhkRRxgaHwwf/aAAwDAQACEQMRAD8A1sUa0NGtfPWfR0MWmLS1pq0LA0NWmqKUppqmhYjDApiigWmLS2IwxRigWmLWEYQpiigFGKFiMMDNGvFAKMVrFZ7FdxtRAZroG1awWCBQsKbjagahYExLDeltTXpTChZSIthSnwKYzY2pLZrWVSAJoa81Bqo2UoyM0xd6Rqo1aqMvRUopi1OjU0MDSitDgKatIVt6arUtitDRTVNJU0xTQsm0OU0xd6StMWtYjQ0UYpS5pi0LEaGrRqKWtNShZNhqKMLXlGaci5qkE5dEpOhRWlsKrZNuKSy4ozg49gjIlZfOlOABVEhqZztUWy8bYlgOcH60pselMc0hjWs6IoVIP92KHSPOuuaDNEqkzC10atUmqiD1ejpotVqarVEr0xXpWbaXK1NV6hWSmCSlYrgXLJTVeoVkHnTFkHnSsm4FyvTVcVAsnqKaslKTcC9XFNVxWer01JKVk3jNFSDTUIrPSTeqI3zQuiMoMvTFVQAVnowqmOXFdWmyxjK5HLkiy1wNNQy8mmPNlalkkzVtZqIT+UTHBi5alkNMlkqOWSvNs7oRYMjUh3xQyS1O8tOrOuEA2el66Q8tB4tPRZQMHxPWjV/WphBNzqJo1hl9a7niYPPAqWT1pgk9amWKXyFGI5iNgBSvGw+aBUslMWSolgl/janpHJ3pXiYfLFlSyCmLJ61KIpDxRiF+5NJ4mbfAq8U0xZfWpUtmH5jTlhYfmNK8TBuiylZqakualWBj+Y01ImHc0rxSFbiWxyetUJN5VnpE57mqERlGxOfOpvEyMlFmikoHemrN61morZ3JpyZzyaR45IhKES9pduamecDbNDJnHJqOXOTua2yTNDGhs0o7GopZPWhaVAN5VxxuwpUpTGTIqj1YCmWNnVGKQEkm/NTvJ616R4e88fycVO7xD/XT+cVZY2WTijryUHi+tLLwn/Xj/nFe0J/6i/zCnWNjLJEwP31MNysJ+X/dEeunAHhxA+5NfNukico4yMg4NdBzuC3t3FerweAssvufTr+0BHMMR/mrjdfdvwrCPZCa+cRHY4CsSd8AGmrG2CdLbbbUHtHWWXo3v37N/En/ANdGvXJx+fH/AIhWCiP3yPMU0CQHgD3UUr2lY5H6N0ddmPM2P/HTE65ODtOPmlYAZ1YakHngrT0d1IDw9t8CkdDrIbZ6zOR8U64/9tcPVnO5uBx2WswOoGWhI+lEGgO7IwHqgNJwUUjXi6jO2yTa/wD45p6Xd3nJPHpWMotwAfiTPHwEVdHcoFVRIoA9Dk0jorGRpDqFwBvj6USdRm8/0qZZ4iAGIz70WuE/n+GkaQ9r0W/vKfSQGwT3AoY7657zuamHhN+FwT5ZpqxjzNK4pjpx9FE15cFR98/HnUMtxPnIkcHz1VTIvwjO3uaQYwRyPrWjALlFEDj0oBqzjy4q54d8Y3PFQ3paMbHG9VUBJZTjR6xgn5GkPbOOB+lGsoK5YNt/CK59qdnOfhUDiqKJKWSyZ7fTksAPek6YPMfT/qqcCUacEj3pfgj+E/Wnoi5GW1yEUHWVznbPJrn2pBkl9z8ORkVBDbkKNbDORgYB9689rmAHW2sEHffOeKfxRPN/U5C5eoqJjGSQwHPNMN5Ch0szKck8b1HYwxP4twGy0e2+2dsj+n60U8cEsisVUsefr50rhFugx1eTuy43UahXaQmMjcZ+lKbqduMAyEZ8uKz5QvhKQmSSFJB3HnQLaNHBmMCViwIJUe22ayxQ7GWrn9DXXqVuqjLkjsAOfTFdk6jGg1AhhnYjsf8Ais0wnWQI107atXOf+KOC1WF/EMhI2BUjP+dqDxQQ36rK/qXL1RFGVj1Y2wp32pq9SVhkBgCNXA3FRQwRI3jRhiWJbLe5pfhwBtYUDJLFe+KHih6CtXk9mn+8ULfC2nI3z7V2PqIkOlHOryIzUJiZZPDEQU5wdYI2O/l60LspIZUIwCQAOBn0oeKI61eQ1GvXjUsFDgYLBefpXo+phwPuWcnjevfu8RdLa8y4bUoKuMZySNvbH61ABIpzEGbn8ufbOOKHhiUlnzRqzV+2OQMj8PoQQORRL1EK5EYLAbZU8fKsgx3t4yx2tuzS4yux3wDk/pT5rO5jtFaJS7up8T7kjSQSMevuKHhiNHU5X0ajdRckZBXbhjST1RwxV4mX2Iqb7CDYRq0kv2hVywYgAAb+XH+cb0hLKdhqA1R84BPlv7UFigPPLmXNFp6pKzEKrkjjG+RXl6lIzaWTtnc1Db9JmQq5k0xkldTnCjG/P+c1ZFZRRmN2lR2+E6JM7bk4I4Pam2xRLfml9BqXz6cgFd8Hg1ye7E8BDGLf82MEUh1RZCCNYdSAQNONzvgHO3rn51yGC2E41Qgqdiu5B+vpRpI0nNdnVupI0EKSIQoOx7VGRkktNv3+E1pp06KYRlYZdboBFjOH37A+/wCldaW21HVZWgOdx4Mm360ylQqx5X0fJmOWSVcsBgEADnjiqAkjQBWdVI41EAVe7wwR6YNJxtpbht+R86ZYks5iwqtg6/jAVc84z5/3p3I5YYIS4bJ4LUW7oVwpkbY5yMY8hv3/AFpl/wBPWJYpLcN96CWVY+BkAY38u/6CnRKWV7jWhMQDDUx4zyPpXrl5JrZJ0VI2mbQUyA225OkcDtQTtjTwxxp71y+iWO1RIYtQkV23cYG7Z70a2zqSPAwATg5yD8/pRxBvDKNJqctkqDkMM9x24qiERSJIro+vICMMDnOdsULDBYsi9Nf2SSIyHw510spxg7Edt+9XdN6cep3K2z3IgOgkB1L542AHffb/ALqaScvP4jS6lZ1/Ed107YHpzgGlTSwi4YWjSFVZdOoYLEjOP0o0Ra2Nora3nluxBDDLNKq4IjQuSRzwOKss4hCZg9z9lKqT4cg/F5qQN/lj3xUsPWLmG7WWNVjkBA16NLNsOSffHyqOS/uOp37z3jsHmcGQk5wAu25PkK1Lss9kGnGVtm/1YXcMsd1c9PihWZAY2jIAzjc87HHnXEuluZo5eqIlwI4tCIQV8QeRI378VlW0zSoIXcLt8RmJbYHc77Z9PSnXFkywNdWcizQxyhWQA6l22JXyPGxPFD68HasSjBZYrdH6/b9yi2nTxk8GIBQS51HPPoT7cUxHie41TrDFHq/DgsFHtnz9al1T3l5JOoCRMQuvT8CDB5PGcfXFKkkQ7wy6lHws2kgDPp+lJynZJZMji2ukakzhmnuXX7MWYNHCuRsQdwOANgdvOpfFOC0iy9/hxg+XJ9cfWpRKCqsVQO3DAcY7Z8+f1qm4nhuCJlDpOh0swdjk5yM5Ox9tqD5divJC9y5o7CVmkcs7RrEMllUNnPz5+dG0qtCfFaUykDBbYaceu44GMVNbvJ9nkEZHiMSEcoCT6ZO47nz2oVuJHDeMwU/mJJIPkPqCKPFF8Sg8Vp8t9DxcsPDQKowCoJUDI88+9EIn8NbhXK4bYhsY8h2P0qe7uINWLZLhIgMsssmrL+fFBDIGaMxsy4xuBgnnjt2rNUxM0445KncvwVzzxyKoEaswDEPpBLd9/Mjb/OZIWVAPExrB5BxjyIGfer+sdMu+lpDLP9m1NqVPAOSCOQdhk+oz33qL7XrgNvHBD8edTlQzYztg1l3yKtRy4tIdraJ0SFznX8LRkZOdhhufTyqrw7r8xuNXfPnUFutvKS81y1qi7iWOLxBnAwOR39aiaS6LE6c7+Y/tTwSa5JeRP5rZTJPaRxyRfZopZte8tx+I4PYA7e1NlPS4oLhmSczMqMkavgLlMkbD4tyBg42yeaVGlvc/f3F2mrncBZCccBeWOc7/AK1yW4t5YWBzCdeSc6m747ACgrbPWy4sObFFadJS7rv8sTftAkbtZgkY0k7Hn2PBpLlZHT4wAXyz7gny/t6U29W1WLMGpgwwJJgELfTnc5qg9Ini6c9zcRlY4zrCNs6qTsfn/SjSSPJ1kc3maydkLYOpkIXQoZhuNjQQSTC4AVl0gAgryf8ACe1VW3hm6CFzpbZk2B77AnbatiW8e1hS2tzF4M0mkKAC5Xn4yNjzyc0VynZLBhjNvfx/ujKC2zzhZ5CUBOplPI/27f1rV6db9Lhlma5t5SmlSJ4sg68ED0H4sbc87Vn33SkgkTTM2M5ZBsD2OPpQjxypjSQBG2ALb7f/AJU7pHp6iGlxQ3Rg037Ne+sLBIFm8C5eeNEMzRvlFZxsckcZwN/b1r5y2jMMkbyaXcuFKjHGd8+2DW2lxPBFPZxAXBvvCjBGQ2VIGw884G/avX3ShYTxiOeKXksZE0MNyuccn3oxtx4OBuDi/h5/35MV4hJOfvFZtZZg2cD6+hFWwzSxzxNAzo8g0ao+Sp2IFTW+YrqWWTDRBxo1R40Dvtjftv7VdHcJFNBKC8XhSeIAqgE+R/54rO7Q+lckpShOvf8AujRjl6x0+NmlacW0mqIh4/uzvgjB74qC1jUCOFlzFq3Q5IAPLe/P0qyDrZWRre2zPEznC3WCF1HOffJJJq1eniYk2c9syEY0B9LE+Qz28qbJGUo8Ozpy4vJDcnur0RWfT7OO3he6vZVmIKtCICQxHk3G/l61mRsWuwJAVjLsxXIyF52p/wBsnNq9lcRRo6qUYsMsMZxkcZAPvtUCwSPbAxGQyjITGwPkPrtSXHqjlySxLbtXXZpPBaTW0ghCpPpLIdeoKBvg+W+fbNDc9TtJbBYmsYkneMHxgx1HHJxnA4q7pH7DXHUunC4kuIrQuCwjcZYrnvv8NBa/sfErsk3U4YZFyoMamUMD9MbVdRbXCOnK1kb8UK4Pn1kTwFuJGR8uyaAclTgEH/PI0cLxeEZUfcE522XzOfn+lO650W56Sy28kiNEY/upkGoNk9l2xyKX0uFxLFGUMh8QCSLsF7nHl/napyVL7nFTWRVGyl/HuIhEkjyQxFmPwMcHj4m9Bj2BobSeGCFkktY5Sw+HXvoH8Qwed859KXA8tu1zA6sR4zGMMSpxq3IwRjYD39qG1jh+23MTqURCoLPuVzyfeg2g+OUmlFfF6Loun21xAhhvlMzKzvH4ZwoG+5/65qD91TfwSn1BXejRTIj29rdMgwC/wDBGfL3I+n0uNvPk6FyvYl9yP5aOycuYItqdFki1UK/kzmcXUSpHCGnQgZAySPPjb38q7JY3Udo0s0JEG48RMFdQ7Z37bfOrLEBek3M6gCUFAHxvgg5FTdOv7pbW5t1lIiaBiUwME55p9vFgxuUcSW7s5ZXM8JSS3kl1RuMowHA/J7HP619R1z9pLi3gmMdnJDJKhAy6soJ/KSDz6V8HDuuT3zX3VnBFc9K6uk0auEhXTkcEICDnzz3po2k6IYMlzTnyfIS6dBMelQ2/mygZ2z8hRRrIsyrGHXIzpJ2xg75+n0qaQlonzj8flXkJaxt875OD6jIqVVyUnq08qzKPP/fZabp1uitzpaVPhVSDgn14pryRvCJIAyMWUsM50nsQeexGPWoyA95HrAOpypyORvXUlkihmWNioZVDAdxqrbdxPNq55pJ5OaKpkPglzp1RfGz7bb/Wp45HeRpUKDUBknjvxj3G9BKMqmSdiQN+2R/c0q7YpMHU4YknPrqxWUO0Rcq/Ydb+HKrzOGb73f4twBmnJcxTuYJWVYc7eEgDas5G+57dz51yBRJ06EuM/euvyHH9TSnVTGCVXPildWN8AcZoR+aj3I4sa0cJ7Vy/yOjWNGLNOw0kfEoyd8YHkDRiZTI0kTv4YOnBYHzqWJme3RGYlSxJBPO4/vXbUAyxKeC4yPPig21Z5UNXkx2sbpMoubjXKwl+JiMF1A3Hp+u9BZ35smhYxiRQSyjYDbfnnfOMdqTB9441/Flhz7tVUkMcNovhoFyi528wP7mhfNAjJuW41YOqTRtMscZ1JkHWcDgnGqgmLWcf2lXRoWIOhWLYJ4oOmSs6HXpOq4jUkqOCdx+tSTOw6fEoY6fjOPmaos0j1ceul43Nrlo0Uu1uwslzDmNPwB12Y4wcH0x39KdKbR41V5ltnJ0qy8M3t647VZ0yNF/YO6kUYeS4w7DYsAoIBPlknb1rFu7eLw7Q6AT8Lb74OrFX3fDuY+LN5ce7arYi2SG5mMN1cNbK2fvVjDnOMb545+tUzSmKJ7aLqj3Svk6fsyanbP5iP+agkdnaUsxJ8Q7mvQuyRjScbD+tQeVLtHoeLC8iST5t/j+z0HTpbUtLonw0TDUIyfiI4Iyfek+JM2/2lt99jtWhPPLFdW4jcgCPWO+DjmrI4IXRWaGMswBJKjc1ncUkmedq9LbuEuD/2Q=="/>
          <p:cNvSpPr>
            <a:spLocks noChangeAspect="1" noChangeArrowheads="1"/>
          </p:cNvSpPr>
          <p:nvPr/>
        </p:nvSpPr>
        <p:spPr bwMode="auto">
          <a:xfrm>
            <a:off x="0" y="-315416"/>
            <a:ext cx="1676400" cy="125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data:image/jpg;base64,/9j/4AAQSkZJRgABAQAAAQABAAD/2wBDAAkGBwgHBgkIBwgKCgkLDRYPDQwMDRsUFRAWIB0iIiAdHx8kKDQsJCYxJx8fLT0tMTU3Ojo6Iys/RD84QzQ5Ojf/2wBDAQoKCg0MDRoPDxo3JR8lNzc3Nzc3Nzc3Nzc3Nzc3Nzc3Nzc3Nzc3Nzc3Nzc3Nzc3Nzc3Nzc3Nzc3Nzc3Nzc3Nzf/wAARCAB/AMwDASIAAhEBAxEB/8QAGwAAAgMBAQEAAAAAAAAAAAAAAwUCBAYBAAf/xAA0EAACAQMDAgUCBQQBBQAAAAABAgMABBEFEiETMQYiQVFhMnEUI4GRoRVCscFSBxYzYoL/xAAaAQACAwEBAAAAAAAAAAAAAAACAwEEBQAG/8QAJhEAAgIBBQEAAgIDAQAAAAAAAAECAxEEEhMhMSIyQQUUFSNRYf/aAAwDAQACEQMRAD8A+nyRhe1RUV2aVQSCwzUInVxlSCPirUbot7UyvtDLRR2qCiiAUeSAbrQu1WioNBlTAqUzsA1fFFD1UdtpxXllxR7cgZwXg/FcL1UE3zXepmg2Bbi4GzU/Sq8TcUbPFC1glM41DIqbGoE1JxEiuV0moFqkA4aia4z0MvREHTUSa4WqJapSBPGomvZNcoiD1erma4TipOJg13dQt1R312CMlPxLLe2UQljX8pztGBkgkd674eZ2wAW2gc7vU0yuNQjmkjjYA47j5okCqCWAGT7VhU6Zu7kz4WpSx0i9EeOaMO1Aj7UUHitUFEhUJe1e3VFzkVyJYsvSVORQopCe9WbpM5zVULjtT4+CZBNxokbHNDA4qaiiZCLkbcUXdxVVCaIGpLQaYRmqBaos1BZ+a7BzYbdUGahb6g0lTgHJJmoReou9CL0xRBbDb814mhAmpZNdgjJPdXM1GvAVxJKuE1ICula5HAGNQzU3oZowGV41Buyw7AACnFqeOaq6fYu8Ylk8ucnBNWh+WdoOR71n121OW2L7HqEkstF5CMV0yAVUEuB3qDzfNP2k7i4ZKj1KqCXPrXt9dg7cGlINVsCps3FB3U1AMMMVNcVX31ISAc5qWCWhiuMwFAEykZyMUCa7iSQRNKu9uwoOiclh5KCXoRfdyDxUC1MUQHINv+agWoZaolxRbSGyZOTXqgGqamp8ICKKIFqCmp7hQMNHsV3FR3iubxXYJCivNihdQVFpK7BGSMh5oJPNdd+aEXo0gH6UdQ1jVlkRbK2R4GwCWbBFObSdntVadgHI5ApezBVHahtc7eKxKv42mmzkhlMtc8mnu8GRnPAB/WvdTNLVuc0UT5rQchWc+DBWom7iqCSMe1G3EjBrk8nBjLk4roFBROaNu4p6RDZxuKFOVMTbzgY71NVaVwi/UeKtXmm9G0eV2ztQsc9uBmgturpX28HKEp/ij554om11FC6Iskoz5go7fNVfC66zeag76mIy8Y8mJAc/HFNNV1uAWzrHIuWBAC/zSXRpoxN17iQpBEeo5Hc49B8ntXmP7/Jd+Pzkvqhqv3s+g2+8oN0e3jtU27Us8P65/VuoJolicktEM8sgI5I9O+KbOPjFepptjZBSj4Z0ouL7KrMfehNL80Waqcpq3GOREngsLNzRRNil0bHJom/iulAiMxik4NSaalYl2mpNPx3oeMJz6LxnrnXpaZ+a516PjB5Bl166HzS1JqsxyZFQ4YJU8h2NQzXt3FDLc0GAslE38c8QeBgyH+4HNV5pHdwEBJ+KjpWnQ/0CE6SDIUUCaLfuZWwN3z3yas2MJttNe9miLCIM+Yz5wMdiKzpSX7HJPAGMnGSc1etyGAPpSPQfE+ga3cCHc8N22W2Hyg/r7/atDYWbPM4EiJGPpJbcT+g9aKKTIW6MsMtRY4q0BxWeN+sPiBrGTVLNWXG60ZvzORntjH85put1EzOsZDlDhsHsaKiW9PKwHPosNKE5PNDa8t7dFM7KGYeRC2MmoNIMEgZ+KyniWCPUtStraW4uYemu554wNqZ+lSPmjvjYl8egRlHP0bBrlomEkS4Yj6d3+KT694tNnbzJdPHLbOvTkGcMueOR7fPxXtMnYzrGV6mxMdUSeVgPcdxSjxFaTavfRWWn3q25XMkjSRLIMAjAx9/Sqmr0i1UEpeoZXfxvp9M+U6vPci56yzvJHuYLIvY0z0G9uNQtzCys5QjhQSWPpnFam1RrK4ku1tornToJXs4WEYUAnBZgucAFsgd+K3sDRw28ZjjRDtGSqgH+KH/Gq2OH1gKOr25Qo8G6dc6fBJPeR9JpVxsf6yPn2HsKftNk96pSXOSfNz80AXBJ4NadGmVUNqKll255ZblkqpKcLudtq/NdZie1YHxZf6zb3n5Dq0JOAPau1bvhVmldkVOEp4m+jZpdoxIDUVZhkc1i9GuboQA3B855OKe29wzDmrenhY6VK30qWXwVrjHwbSSc5oRkwKD1CRQmlydvNMzFdNkNtrKD9bnvUw+aqAHNHU4HNM6a6AUnkMHqxFJVPNRabZ60MoZCVm30a9Xauc1UefzHmlF1qgjUgHJ9qqLf7hls5oOJky1UUWPCXiu+1GRdMg0+xsFWMK0qbucDk+nP796uWei6jbXl/CmsfiY5EBA27cljnaeexArDaWklvMoDFT7in6SXJ3MkjBn7t68c/wCqwIVq3DmuzQ533g9Y6NZ2syXNrZJHcGXMhJJ2j1AB7VrdIhnlmG1iHA+rOMCkdlIbkGSVsys2WI9/enGn+ILLTHYTsAc85p+qsWkoc4rLF0PltxJhP6aLbVr26eKMyKEiMm0ZyBuPP/1j9KIsgMhwoDueT70lufEyXSSdPJMsrO2B6k8fxiu2Nw88gJJjYdsii0V8rtPySWGFqNsLdieTYrpeYOo823AzzWOluEht5ZJCGa5cv8gdl/gD96s63fTRWoy7ySsNuQx4FLNFubRuol4VZ8+9Iq1NnM4S7G21Qde6JVj1T8NM8kQ3Mw298VC31B4LK8u1Ie7uSEh98nhf8k0XXZbLYI7RFDNnJ+KzFxfBLqMZIEfnx8+n+60cxUG2UYqTltXZupelYeHksomBCIFz7nuT+/NMY5CbePH/ABA/isDHqbTrGpfIZ/U1s7WXdbqR3AqzFw27YsFqan9LAxjntoHRbnGX7E1cEFrc4ELLz2Kmvl3jfU7uK4VAGCbeCDVj/p9qWot1XfeYR2Ldq85cv5GWr/1y6z5/4atb0/Dlm9u4mtn2d6yfiDElwsY9Bk0+lvJJZN8hrOXUvVuZJQM5baBXp6k4xzP0xNTNZxErW/GRmnNsAsQPelaRNv7VdjkMflJ4pep1KhD5B02ncp5kWZJtoyKrQ3DGXzV2QgLnNADL3BrJcZ2S3ZNRTjCO0ZmVcZzzXRLwKSyXWCQDkiprcOQOa2NMm12Zd9iUhz1OM1QvZyBgGiLKvT5ald9Nycc/FWuo9srybnhIoXlxhu/rRYZd0YOaTXzsH+c9qPbSHpDJpfKmyw6PhDqCwiSJJ7h3GRnj0platbzpsty+QvmOM4oMNu+p2lvp0bASBd87g5CD+0cep/1U5Uh0B5tOhLSTSqrxSE+hyGz9iP5rzEpqv6fiNSpZWCS2d5a6e93CN6ljkY5FJ7u1upnSSReJRkVpH8Wx2dtFbTRrIvC7VPJqlPqllczhYiY0CkKT6Z7/AOhQ/wB2F0ev0dLQ4nnJX0xINPZJmUFSck5zitSLzStSjTpsC47bSQaxZsp7dLq5eVGt8KpXP047N+tWtI038LbveI5YPhUH/se1Zs6dRdamp7cF6Eq4QxjJa15x1JIoXJTO0EnPb6j/AKrN20P4WZmV2wx7n1rR3MbRlomTG0fUfasT4inuYrhFt9xUeqit1z460vX/ANM+FbnY++jTtbgjqN3YcD2FZ4ANqFyGTdGXwG+Bx/nNOvDmovLCDcJ5lHYinhsIXgj3rFEnOwlgDknP60yKjfFb3hApzok3BZZh5IJFdOiDnOQK0WjzahIqFQzEnbsq9LZw21zlVMihcbscZpPP4gSzvY4w4RQ4DemB60jUShVPMP0PhKy2P2NdbhBdJr6NTFDHmRDzk+374qei69ZXU/4O3t+lg4CqO1LPGPiG3nvYYbdcWu5WfH9wB4qhHp91HrEdxpkqCOQ5JPGKiv8Ak8LfNdHS0Wc7WfSnsQbSSUnbheM1irmNoUV0bJBJph4h1S9gt47dJQ24YYj1pAJ2aMLITmrWi18tS3hfLK2s00a4p/sY2d7uz1F83vVmSTcc8AUmt26coOeD6VZurtUQHgfau1EcEaebZdbmNvN6UrluGjOPTFAfVQYz092R/wARmiMesqGa1KAj/wAkjlQPvgV1N0PxYV1MvUdgk3Pk9zTK3iMgJ7e1KYGiM5MSskYGBubcc/xTi3u0UKD2rWi1GGUZdkMzwzkqyRKNwNZzWpbhXDwNjPetPcSqwPm4xSPUY1b6ap36mu2OxlujTSqlvQojLyyqX5PrTiGJDGMiqMUJXBxTGPhANtPpjiOCbreyxaa29nYxRWgVWcnfkctxgHNAstOu583N1IzMAVGe5H3+9UgEMEc4wGPYD1AxWjstTiWyAkXIA9RmsLbGyLj+x6coyWfDInTrp7jmbCg9yc5qV3b3BukRZQi5ABzjNNdT1CAgsi4/Sszd3E81ypY4Gcg0mulVr6RZ5HP8WaPU9ck0iBLIwxzpIuG38hhTcXE0kFotsSjSSRmK2zkF29PfGM/akMc8F7EEuYt3RwfkmmlpqOoSN+GsZ9hgBEbsM7N3HHyBnn5p+xZbAdmY4wabUpfxAZJApccMUXA/Ss9vj6r9O2DpH3JWr8E0enIY3mlnlYkNLKclsd/tzVdsJaz4GBsZh8sewPxTpPrIMcZ7ZbksUt7dLzaC0jKqRqOW3e380q1zw9e6pPG9veRRpGRmM5wM+oIpRYNqN9JEAxaOCQOFZuOK11s63FjOzZjjUgu2eVIGOB+9Kqmro/SwNsjwy+WENhPeRRwT3CgKAAEwoY/JrPax4XtbTUoo3cM7AswzzitZpWowafagGMyc5Vn5P3pHr8Mn9QlvjK0gaPMZfuASeKsScVBpoRjtNMw2oMLnVyvGxWA49hTu3vDDvMbA9IbkX396Q2rr+MlZxk5z+lPPDNreDVIZwEEdzHI6K+CGUHaeOcHvWNKnmzEvxt41kbXF7BcW8dwW8pUNk+lLWlhlRpI5AVHJoDXqf9tSWyx/nwsYzIOMjPAPv270u0lGQR9U8N3zzxmrNdv9aChVjCFSrjc90/TU2ht7ixLx2sjsv94XtVTUrGWUBoTlQMNt5CmnsWr21pYiKEup7nIzn5NJX1aRrkwqqpGOWAHBqvpbtRO3Fn45GW11xh16KoLdYn8zHdnt2xTie86enPGzhyew9RVG6cHMqgFhyft6VXu5WlhLdh7VpThBN48KnJPGJektPcyEonfNMkjfrhSRj2ql4YjBeV35Pp8VcmuF6xCjzZ4p9Ot5Y7V+hdumUY7mTvWdV8lUUWWUnP8AJq9I3UiVz61KNEK47Z4pfFme4NXbYYAxRAAAFWHuKvJb4UA0saNrcu27OTUBqsiDaPStHdJRWShhOTaR/9k="/>
          <p:cNvSpPr>
            <a:spLocks noChangeAspect="1" noChangeArrowheads="1"/>
          </p:cNvSpPr>
          <p:nvPr/>
        </p:nvSpPr>
        <p:spPr bwMode="auto">
          <a:xfrm>
            <a:off x="80963" y="-673100"/>
            <a:ext cx="2209800" cy="1371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data:image/jpg;base64,/9j/4AAQSkZJRgABAQAAAQABAAD/2wBDAAkGBwgHBgkIBwgKCgkLDRYPDQwMDRsUFRAWIB0iIiAdHx8kKDQsJCYxJx8fLT0tMTU3Ojo6Iys/RD84QzQ5Ojf/2wBDAQoKCg0MDRoPDxo3JR8lNzc3Nzc3Nzc3Nzc3Nzc3Nzc3Nzc3Nzc3Nzc3Nzc3Nzc3Nzc3Nzc3Nzc3Nzc3Nzc3Nzf/wAARCAB/AMwDASIAAhEBAxEB/8QAGwAAAgMBAQEAAAAAAAAAAAAAAwUCBAYBAAf/xAA0EAACAQMDAgUCBQQBBQAAAAABAgMABBEFEiETMQYiQVFhMnEUI4GRoRVCscFSBxYzYoL/xAAaAQACAwEBAAAAAAAAAAAAAAACAwEEBQAG/8QAJhEAAgIBBQEAAgIDAQAAAAAAAAECAxEEEhMhMSIyQQUUFSNRYf/aAAwDAQACEQMRAD8A+nyRhe1RUV2aVQSCwzUInVxlSCPirUbot7UyvtDLRR2qCiiAUeSAbrQu1WioNBlTAqUzsA1fFFD1UdtpxXllxR7cgZwXg/FcL1UE3zXepmg2Bbi4GzU/Sq8TcUbPFC1glM41DIqbGoE1JxEiuV0moFqkA4aia4z0MvREHTUSa4WqJapSBPGomvZNcoiD1erma4TipOJg13dQt1R312CMlPxLLe2UQljX8pztGBkgkd674eZ2wAW2gc7vU0yuNQjmkjjYA47j5okCqCWAGT7VhU6Zu7kz4WpSx0i9EeOaMO1Aj7UUHitUFEhUJe1e3VFzkVyJYsvSVORQopCe9WbpM5zVULjtT4+CZBNxokbHNDA4qaiiZCLkbcUXdxVVCaIGpLQaYRmqBaos1BZ+a7BzYbdUGahb6g0lTgHJJmoReou9CL0xRBbDb814mhAmpZNdgjJPdXM1GvAVxJKuE1ICula5HAGNQzU3oZowGV41Buyw7AACnFqeOaq6fYu8Ylk8ucnBNWh+WdoOR71n121OW2L7HqEkstF5CMV0yAVUEuB3qDzfNP2k7i4ZKj1KqCXPrXt9dg7cGlINVsCps3FB3U1AMMMVNcVX31ISAc5qWCWhiuMwFAEykZyMUCa7iSQRNKu9uwoOiclh5KCXoRfdyDxUC1MUQHINv+agWoZaolxRbSGyZOTXqgGqamp8ICKKIFqCmp7hQMNHsV3FR3iubxXYJCivNihdQVFpK7BGSMh5oJPNdd+aEXo0gH6UdQ1jVlkRbK2R4GwCWbBFObSdntVadgHI5ApezBVHahtc7eKxKv42mmzkhlMtc8mnu8GRnPAB/WvdTNLVuc0UT5rQchWc+DBWom7iqCSMe1G3EjBrk8nBjLk4roFBROaNu4p6RDZxuKFOVMTbzgY71NVaVwi/UeKtXmm9G0eV2ztQsc9uBmgturpX28HKEp/ij554om11FC6Iskoz5go7fNVfC66zeag76mIy8Y8mJAc/HFNNV1uAWzrHIuWBAC/zSXRpoxN17iQpBEeo5Hc49B8ntXmP7/Jd+Pzkvqhqv3s+g2+8oN0e3jtU27Us8P65/VuoJolicktEM8sgI5I9O+KbOPjFepptjZBSj4Z0ouL7KrMfehNL80Waqcpq3GOREngsLNzRRNil0bHJom/iulAiMxik4NSaalYl2mpNPx3oeMJz6LxnrnXpaZ+a516PjB5Bl166HzS1JqsxyZFQ4YJU8h2NQzXt3FDLc0GAslE38c8QeBgyH+4HNV5pHdwEBJ+KjpWnQ/0CE6SDIUUCaLfuZWwN3z3yas2MJttNe9miLCIM+Yz5wMdiKzpSX7HJPAGMnGSc1etyGAPpSPQfE+ga3cCHc8N22W2Hyg/r7/atDYWbPM4EiJGPpJbcT+g9aKKTIW6MsMtRY4q0BxWeN+sPiBrGTVLNWXG60ZvzORntjH85put1EzOsZDlDhsHsaKiW9PKwHPosNKE5PNDa8t7dFM7KGYeRC2MmoNIMEgZ+KyniWCPUtStraW4uYemu554wNqZ+lSPmjvjYl8egRlHP0bBrlomEkS4Yj6d3+KT694tNnbzJdPHLbOvTkGcMueOR7fPxXtMnYzrGV6mxMdUSeVgPcdxSjxFaTavfRWWn3q25XMkjSRLIMAjAx9/Sqmr0i1UEpeoZXfxvp9M+U6vPci56yzvJHuYLIvY0z0G9uNQtzCys5QjhQSWPpnFam1RrK4ku1tornToJXs4WEYUAnBZgucAFsgd+K3sDRw28ZjjRDtGSqgH+KH/Gq2OH1gKOr25Qo8G6dc6fBJPeR9JpVxsf6yPn2HsKftNk96pSXOSfNz80AXBJ4NadGmVUNqKll255ZblkqpKcLudtq/NdZie1YHxZf6zb3n5Dq0JOAPau1bvhVmldkVOEp4m+jZpdoxIDUVZhkc1i9GuboQA3B855OKe29wzDmrenhY6VK30qWXwVrjHwbSSc5oRkwKD1CRQmlydvNMzFdNkNtrKD9bnvUw+aqAHNHU4HNM6a6AUnkMHqxFJVPNRabZ60MoZCVm30a9Xauc1UefzHmlF1qgjUgHJ9qqLf7hls5oOJky1UUWPCXiu+1GRdMg0+xsFWMK0qbucDk+nP796uWei6jbXl/CmsfiY5EBA27cljnaeexArDaWklvMoDFT7in6SXJ3MkjBn7t68c/wCqwIVq3DmuzQ533g9Y6NZ2syXNrZJHcGXMhJJ2j1AB7VrdIhnlmG1iHA+rOMCkdlIbkGSVsys2WI9/enGn+ILLTHYTsAc85p+qsWkoc4rLF0PltxJhP6aLbVr26eKMyKEiMm0ZyBuPP/1j9KIsgMhwoDueT70lufEyXSSdPJMsrO2B6k8fxiu2Nw88gJJjYdsii0V8rtPySWGFqNsLdieTYrpeYOo823AzzWOluEht5ZJCGa5cv8gdl/gD96s63fTRWoy7ySsNuQx4FLNFubRuol4VZ8+9Iq1NnM4S7G21Qde6JVj1T8NM8kQ3Mw298VC31B4LK8u1Ie7uSEh98nhf8k0XXZbLYI7RFDNnJ+KzFxfBLqMZIEfnx8+n+60cxUG2UYqTltXZupelYeHksomBCIFz7nuT+/NMY5CbePH/ABA/isDHqbTrGpfIZ/U1s7WXdbqR3AqzFw27YsFqan9LAxjntoHRbnGX7E1cEFrc4ELLz2Kmvl3jfU7uK4VAGCbeCDVj/p9qWot1XfeYR2Ldq85cv5GWr/1y6z5/4atb0/Dlm9u4mtn2d6yfiDElwsY9Bk0+lvJJZN8hrOXUvVuZJQM5baBXp6k4xzP0xNTNZxErW/GRmnNsAsQPelaRNv7VdjkMflJ4pep1KhD5B02ncp5kWZJtoyKrQ3DGXzV2QgLnNADL3BrJcZ2S3ZNRTjCO0ZmVcZzzXRLwKSyXWCQDkiprcOQOa2NMm12Zd9iUhz1OM1QvZyBgGiLKvT5ald9Nycc/FWuo9srybnhIoXlxhu/rRYZd0YOaTXzsH+c9qPbSHpDJpfKmyw6PhDqCwiSJJ7h3GRnj0platbzpsty+QvmOM4oMNu+p2lvp0bASBd87g5CD+0cep/1U5Uh0B5tOhLSTSqrxSE+hyGz9iP5rzEpqv6fiNSpZWCS2d5a6e93CN6ljkY5FJ7u1upnSSReJRkVpH8Wx2dtFbTRrIvC7VPJqlPqllczhYiY0CkKT6Z7/AOhQ/wB2F0ev0dLQ4nnJX0xINPZJmUFSck5zitSLzStSjTpsC47bSQaxZsp7dLq5eVGt8KpXP047N+tWtI038LbveI5YPhUH/se1Zs6dRdamp7cF6Eq4QxjJa15x1JIoXJTO0EnPb6j/AKrN20P4WZmV2wx7n1rR3MbRlomTG0fUfasT4inuYrhFt9xUeqit1z460vX/ANM+FbnY++jTtbgjqN3YcD2FZ4ANqFyGTdGXwG+Bx/nNOvDmovLCDcJ5lHYinhsIXgj3rFEnOwlgDknP60yKjfFb3hApzok3BZZh5IJFdOiDnOQK0WjzahIqFQzEnbsq9LZw21zlVMihcbscZpPP4gSzvY4w4RQ4DemB60jUShVPMP0PhKy2P2NdbhBdJr6NTFDHmRDzk+374qei69ZXU/4O3t+lg4CqO1LPGPiG3nvYYbdcWu5WfH9wB4qhHp91HrEdxpkqCOQ5JPGKiv8Ak8LfNdHS0Wc7WfSnsQbSSUnbheM1irmNoUV0bJBJph4h1S9gt47dJQ24YYj1pAJ2aMLITmrWi18tS3hfLK2s00a4p/sY2d7uz1F83vVmSTcc8AUmt26coOeD6VZurtUQHgfau1EcEaebZdbmNvN6UrluGjOPTFAfVQYz092R/wARmiMesqGa1KAj/wAkjlQPvgV1N0PxYV1MvUdgk3Pk9zTK3iMgJ7e1KYGiM5MSskYGBubcc/xTi3u0UKD2rWi1GGUZdkMzwzkqyRKNwNZzWpbhXDwNjPetPcSqwPm4xSPUY1b6ap36mu2OxlujTSqlvQojLyyqX5PrTiGJDGMiqMUJXBxTGPhANtPpjiOCbreyxaa29nYxRWgVWcnfkctxgHNAstOu583N1IzMAVGe5H3+9UgEMEc4wGPYD1AxWjstTiWyAkXIA9RmsLbGyLj+x6coyWfDInTrp7jmbCg9yc5qV3b3BukRZQi5ABzjNNdT1CAgsi4/Sszd3E81ypY4Gcg0mulVr6RZ5HP8WaPU9ck0iBLIwxzpIuG38hhTcXE0kFotsSjSSRmK2zkF29PfGM/akMc8F7EEuYt3RwfkmmlpqOoSN+GsZ9hgBEbsM7N3HHyBnn5p+xZbAdmY4wabUpfxAZJApccMUXA/Ss9vj6r9O2DpH3JWr8E0enIY3mlnlYkNLKclsd/tzVdsJaz4GBsZh8sewPxTpPrIMcZ7ZbksUt7dLzaC0jKqRqOW3e380q1zw9e6pPG9veRRpGRmM5wM+oIpRYNqN9JEAxaOCQOFZuOK11s63FjOzZjjUgu2eVIGOB+9Kqmro/SwNsjwy+WENhPeRRwT3CgKAAEwoY/JrPax4XtbTUoo3cM7AswzzitZpWowafagGMyc5Vn5P3pHr8Mn9QlvjK0gaPMZfuASeKsScVBpoRjtNMw2oMLnVyvGxWA49hTu3vDDvMbA9IbkX396Q2rr+MlZxk5z+lPPDNreDVIZwEEdzHI6K+CGUHaeOcHvWNKnmzEvxt41kbXF7BcW8dwW8pUNk+lLWlhlRpI5AVHJoDXqf9tSWyx/nwsYzIOMjPAPv270u0lGQR9U8N3zzxmrNdv9aChVjCFSrjc90/TU2ht7ixLx2sjsv94XtVTUrGWUBoTlQMNt5CmnsWr21pYiKEup7nIzn5NJX1aRrkwqqpGOWAHBqvpbtRO3Fn45GW11xh16KoLdYn8zHdnt2xTie86enPGzhyew9RVG6cHMqgFhyft6VXu5WlhLdh7VpThBN48KnJPGJektPcyEonfNMkjfrhSRj2ql4YjBeV35Pp8VcmuF6xCjzZ4p9Ot5Y7V+hdumUY7mTvWdV8lUUWWUnP8AJq9I3UiVz61KNEK47Z4pfFme4NXbYYAxRAAAFWHuKvJb4UA0saNrcu27OTUBqsiDaPStHdJRWShhOTaR/9k="/>
          <p:cNvSpPr>
            <a:spLocks noChangeAspect="1" noChangeArrowheads="1"/>
          </p:cNvSpPr>
          <p:nvPr/>
        </p:nvSpPr>
        <p:spPr bwMode="auto">
          <a:xfrm>
            <a:off x="0" y="-685800"/>
            <a:ext cx="2209800" cy="1371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6" name="AutoShape 18" descr="data:image/jpg;base64,/9j/4AAQSkZJRgABAQAAAQABAAD/2wBDAAkGBwgHBgkIBwgKCgkLDRYPDQwMDRsUFRAWIB0iIiAdHx8kKDQsJCYxJx8fLT0tMTU3Ojo6Iys/RD84QzQ5Ojf/2wBDAQoKCg0MDRoPDxo3JR8lNzc3Nzc3Nzc3Nzc3Nzc3Nzc3Nzc3Nzc3Nzc3Nzc3Nzc3Nzc3Nzc3Nzc3Nzc3Nzc3Nzf/wAARCAB/AMwDASIAAhEBAxEB/8QAGwAAAgMBAQEAAAAAAAAAAAAAAwUCBAYBAAf/xAA0EAACAQMDAgUCBQQBBQAAAAABAgMABBEFEiETMQYiQVFhMnEUI4GRoRVCscFSBxYzYoL/xAAaAQACAwEBAAAAAAAAAAAAAAACAwEEBQAG/8QAJhEAAgIBBQEAAgIDAQAAAAAAAAECAxEEEhMhMSIyQQUUFSNRYf/aAAwDAQACEQMRAD8A+nyRhe1RUV2aVQSCwzUInVxlSCPirUbot7UyvtDLRR2qCiiAUeSAbrQu1WioNBlTAqUzsA1fFFD1UdtpxXllxR7cgZwXg/FcL1UE3zXepmg2Bbi4GzU/Sq8TcUbPFC1glM41DIqbGoE1JxEiuV0moFqkA4aia4z0MvREHTUSa4WqJapSBPGomvZNcoiD1erma4TipOJg13dQt1R312CMlPxLLe2UQljX8pztGBkgkd674eZ2wAW2gc7vU0yuNQjmkjjYA47j5okCqCWAGT7VhU6Zu7kz4WpSx0i9EeOaMO1Aj7UUHitUFEhUJe1e3VFzkVyJYsvSVORQopCe9WbpM5zVULjtT4+CZBNxokbHNDA4qaiiZCLkbcUXdxVVCaIGpLQaYRmqBaos1BZ+a7BzYbdUGahb6g0lTgHJJmoReou9CL0xRBbDb814mhAmpZNdgjJPdXM1GvAVxJKuE1ICula5HAGNQzU3oZowGV41Buyw7AACnFqeOaq6fYu8Ylk8ucnBNWh+WdoOR71n121OW2L7HqEkstF5CMV0yAVUEuB3qDzfNP2k7i4ZKj1KqCXPrXt9dg7cGlINVsCps3FB3U1AMMMVNcVX31ISAc5qWCWhiuMwFAEykZyMUCa7iSQRNKu9uwoOiclh5KCXoRfdyDxUC1MUQHINv+agWoZaolxRbSGyZOTXqgGqamp8ICKKIFqCmp7hQMNHsV3FR3iubxXYJCivNihdQVFpK7BGSMh5oJPNdd+aEXo0gH6UdQ1jVlkRbK2R4GwCWbBFObSdntVadgHI5ApezBVHahtc7eKxKv42mmzkhlMtc8mnu8GRnPAB/WvdTNLVuc0UT5rQchWc+DBWom7iqCSMe1G3EjBrk8nBjLk4roFBROaNu4p6RDZxuKFOVMTbzgY71NVaVwi/UeKtXmm9G0eV2ztQsc9uBmgturpX28HKEp/ij554om11FC6Iskoz5go7fNVfC66zeag76mIy8Y8mJAc/HFNNV1uAWzrHIuWBAC/zSXRpoxN17iQpBEeo5Hc49B8ntXmP7/Jd+Pzkvqhqv3s+g2+8oN0e3jtU27Us8P65/VuoJolicktEM8sgI5I9O+KbOPjFepptjZBSj4Z0ouL7KrMfehNL80Waqcpq3GOREngsLNzRRNil0bHJom/iulAiMxik4NSaalYl2mpNPx3oeMJz6LxnrnXpaZ+a516PjB5Bl166HzS1JqsxyZFQ4YJU8h2NQzXt3FDLc0GAslE38c8QeBgyH+4HNV5pHdwEBJ+KjpWnQ/0CE6SDIUUCaLfuZWwN3z3yas2MJttNe9miLCIM+Yz5wMdiKzpSX7HJPAGMnGSc1etyGAPpSPQfE+ga3cCHc8N22W2Hyg/r7/atDYWbPM4EiJGPpJbcT+g9aKKTIW6MsMtRY4q0BxWeN+sPiBrGTVLNWXG60ZvzORntjH85put1EzOsZDlDhsHsaKiW9PKwHPosNKE5PNDa8t7dFM7KGYeRC2MmoNIMEgZ+KyniWCPUtStraW4uYemu554wNqZ+lSPmjvjYl8egRlHP0bBrlomEkS4Yj6d3+KT694tNnbzJdPHLbOvTkGcMueOR7fPxXtMnYzrGV6mxMdUSeVgPcdxSjxFaTavfRWWn3q25XMkjSRLIMAjAx9/Sqmr0i1UEpeoZXfxvp9M+U6vPci56yzvJHuYLIvY0z0G9uNQtzCys5QjhQSWPpnFam1RrK4ku1tornToJXs4WEYUAnBZgucAFsgd+K3sDRw28ZjjRDtGSqgH+KH/Gq2OH1gKOr25Qo8G6dc6fBJPeR9JpVxsf6yPn2HsKftNk96pSXOSfNz80AXBJ4NadGmVUNqKll255ZblkqpKcLudtq/NdZie1YHxZf6zb3n5Dq0JOAPau1bvhVmldkVOEp4m+jZpdoxIDUVZhkc1i9GuboQA3B855OKe29wzDmrenhY6VK30qWXwVrjHwbSSc5oRkwKD1CRQmlydvNMzFdNkNtrKD9bnvUw+aqAHNHU4HNM6a6AUnkMHqxFJVPNRabZ60MoZCVm30a9Xauc1UefzHmlF1qgjUgHJ9qqLf7hls5oOJky1UUWPCXiu+1GRdMg0+xsFWMK0qbucDk+nP796uWei6jbXl/CmsfiY5EBA27cljnaeexArDaWklvMoDFT7in6SXJ3MkjBn7t68c/wCqwIVq3DmuzQ533g9Y6NZ2syXNrZJHcGXMhJJ2j1AB7VrdIhnlmG1iHA+rOMCkdlIbkGSVsys2WI9/enGn+ILLTHYTsAc85p+qsWkoc4rLF0PltxJhP6aLbVr26eKMyKEiMm0ZyBuPP/1j9KIsgMhwoDueT70lufEyXSSdPJMsrO2B6k8fxiu2Nw88gJJjYdsii0V8rtPySWGFqNsLdieTYrpeYOo823AzzWOluEht5ZJCGa5cv8gdl/gD96s63fTRWoy7ySsNuQx4FLNFubRuol4VZ8+9Iq1NnM4S7G21Qde6JVj1T8NM8kQ3Mw298VC31B4LK8u1Ie7uSEh98nhf8k0XXZbLYI7RFDNnJ+KzFxfBLqMZIEfnx8+n+60cxUG2UYqTltXZupelYeHksomBCIFz7nuT+/NMY5CbePH/ABA/isDHqbTrGpfIZ/U1s7WXdbqR3AqzFw27YsFqan9LAxjntoHRbnGX7E1cEFrc4ELLz2Kmvl3jfU7uK4VAGCbeCDVj/p9qWot1XfeYR2Ldq85cv5GWr/1y6z5/4atb0/Dlm9u4mtn2d6yfiDElwsY9Bk0+lvJJZN8hrOXUvVuZJQM5baBXp6k4xzP0xNTNZxErW/GRmnNsAsQPelaRNv7VdjkMflJ4pep1KhD5B02ncp5kWZJtoyKrQ3DGXzV2QgLnNADL3BrJcZ2S3ZNRTjCO0ZmVcZzzXRLwKSyXWCQDkiprcOQOa2NMm12Zd9iUhz1OM1QvZyBgGiLKvT5ald9Nycc/FWuo9srybnhIoXlxhu/rRYZd0YOaTXzsH+c9qPbSHpDJpfKmyw6PhDqCwiSJJ7h3GRnj0platbzpsty+QvmOM4oMNu+p2lvp0bASBd87g5CD+0cep/1U5Uh0B5tOhLSTSqrxSE+hyGz9iP5rzEpqv6fiNSpZWCS2d5a6e93CN6ljkY5FJ7u1upnSSReJRkVpH8Wx2dtFbTRrIvC7VPJqlPqllczhYiY0CkKT6Z7/AOhQ/wB2F0ev0dLQ4nnJX0xINPZJmUFSck5zitSLzStSjTpsC47bSQaxZsp7dLq5eVGt8KpXP047N+tWtI038LbveI5YPhUH/se1Zs6dRdamp7cF6Eq4QxjJa15x1JIoXJTO0EnPb6j/AKrN20P4WZmV2wx7n1rR3MbRlomTG0fUfasT4inuYrhFt9xUeqit1z460vX/ANM+FbnY++jTtbgjqN3YcD2FZ4ANqFyGTdGXwG+Bx/nNOvDmovLCDcJ5lHYinhsIXgj3rFEnOwlgDknP60yKjfFb3hApzok3BZZh5IJFdOiDnOQK0WjzahIqFQzEnbsq9LZw21zlVMihcbscZpPP4gSzvY4w4RQ4DemB60jUShVPMP0PhKy2P2NdbhBdJr6NTFDHmRDzk+374qei69ZXU/4O3t+lg4CqO1LPGPiG3nvYYbdcWu5WfH9wB4qhHp91HrEdxpkqCOQ5JPGKiv8Ak8LfNdHS0Wc7WfSnsQbSSUnbheM1irmNoUV0bJBJph4h1S9gt47dJQ24YYj1pAJ2aMLITmrWi18tS3hfLK2s00a4p/sY2d7uz1F83vVmSTcc8AUmt26coOeD6VZurtUQHgfau1EcEaebZdbmNvN6UrluGjOPTFAfVQYz092R/wARmiMesqGa1KAj/wAkjlQPvgV1N0PxYV1MvUdgk3Pk9zTK3iMgJ7e1KYGiM5MSskYGBubcc/xTi3u0UKD2rWi1GGUZdkMzwzkqyRKNwNZzWpbhXDwNjPetPcSqwPm4xSPUY1b6ap36mu2OxlujTSqlvQojLyyqX5PrTiGJDGMiqMUJXBxTGPhANtPpjiOCbreyxaa29nYxRWgVWcnfkctxgHNAstOu583N1IzMAVGe5H3+9UgEMEc4wGPYD1AxWjstTiWyAkXIA9RmsLbGyLj+x6coyWfDInTrp7jmbCg9yc5qV3b3BukRZQi5ABzjNNdT1CAgsi4/Sszd3E81ypY4Gcg0mulVr6RZ5HP8WaPU9ck0iBLIwxzpIuG38hhTcXE0kFotsSjSSRmK2zkF29PfGM/akMc8F7EEuYt3RwfkmmlpqOoSN+GsZ9hgBEbsM7N3HHyBnn5p+xZbAdmY4wabUpfxAZJApccMUXA/Ss9vj6r9O2DpH3JWr8E0enIY3mlnlYkNLKclsd/tzVdsJaz4GBsZh8sewPxTpPrIMcZ7ZbksUt7dLzaC0jKqRqOW3e380q1zw9e6pPG9veRRpGRmM5wM+oIpRYNqN9JEAxaOCQOFZuOK11s63FjOzZjjUgu2eVIGOB+9Kqmro/SwNsjwy+WENhPeRRwT3CgKAAEwoY/JrPax4XtbTUoo3cM7AswzzitZpWowafagGMyc5Vn5P3pHr8Mn9QlvjK0gaPMZfuASeKsScVBpoRjtNMw2oMLnVyvGxWA49hTu3vDDvMbA9IbkX396Q2rr+MlZxk5z+lPPDNreDVIZwEEdzHI6K+CGUHaeOcHvWNKnmzEvxt41kbXF7BcW8dwW8pUNk+lLWlhlRpI5AVHJoDXqf9tSWyx/nwsYzIOMjPAPv270u0lGQR9U8N3zzxmrNdv9aChVjCFSrjc90/TU2ht7ixLx2sjsv94XtVTUrGWUBoTlQMNt5CmnsWr21pYiKEup7nIzn5NJX1aRrkwqqpGOWAHBqvpbtRO3Fn45GW11xh16KoLdYn8zHdnt2xTie86enPGzhyew9RVG6cHMqgFhyft6VXu5WlhLdh7VpThBN48KnJPGJektPcyEonfNMkjfrhSRj2ql4YjBeV35Pp8VcmuF6xCjzZ4p9Ot5Y7V+hdumUY7mTvWdV8lUUWWUnP8AJq9I3UiVz61KNEK47Z4pfFme4NXbYYAxRAAAFWHuKvJb4UA0saNrcu27OTUBqsiDaPStHdJRWShhOTaR/9k="/>
          <p:cNvSpPr>
            <a:spLocks noChangeAspect="1" noChangeArrowheads="1"/>
          </p:cNvSpPr>
          <p:nvPr/>
        </p:nvSpPr>
        <p:spPr bwMode="auto">
          <a:xfrm>
            <a:off x="80963" y="-581025"/>
            <a:ext cx="1895475" cy="1181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8" name="AutoShape 20" descr="data:image/jpg;base64,/9j/4AAQSkZJRgABAQAAAQABAAD/2wBDAAkGBwgHBgkIBwgKCgkLDRYPDQwMDRsUFRAWIB0iIiAdHx8kKDQsJCYxJx8fLT0tMTU3Ojo6Iys/RD84QzQ5Ojf/2wBDAQoKCg0MDRoPDxo3JR8lNzc3Nzc3Nzc3Nzc3Nzc3Nzc3Nzc3Nzc3Nzc3Nzc3Nzc3Nzc3Nzc3Nzc3Nzc3Nzc3Nzf/wAARCAB/AMwDASIAAhEBAxEB/8QAGwAAAgMBAQEAAAAAAAAAAAAAAwUCBAYBAAf/xAA0EAACAQMDAgUCBQQBBQAAAAABAgMABBEFEiETMQYiQVFhMnEUI4GRoRVCscFSBxYzYoL/xAAaAQACAwEBAAAAAAAAAAAAAAACAwEEBQAG/8QAJhEAAgIBBQEAAgIDAQAAAAAAAAECAxEEEhMhMSIyQQUUFSNRYf/aAAwDAQACEQMRAD8A+nyRhe1RUV2aVQSCwzUInVxlSCPirUbot7UyvtDLRR2qCiiAUeSAbrQu1WioNBlTAqUzsA1fFFD1UdtpxXllxR7cgZwXg/FcL1UE3zXepmg2Bbi4GzU/Sq8TcUbPFC1glM41DIqbGoE1JxEiuV0moFqkA4aia4z0MvREHTUSa4WqJapSBPGomvZNcoiD1erma4TipOJg13dQt1R312CMlPxLLe2UQljX8pztGBkgkd674eZ2wAW2gc7vU0yuNQjmkjjYA47j5okCqCWAGT7VhU6Zu7kz4WpSx0i9EeOaMO1Aj7UUHitUFEhUJe1e3VFzkVyJYsvSVORQopCe9WbpM5zVULjtT4+CZBNxokbHNDA4qaiiZCLkbcUXdxVVCaIGpLQaYRmqBaos1BZ+a7BzYbdUGahb6g0lTgHJJmoReou9CL0xRBbDb814mhAmpZNdgjJPdXM1GvAVxJKuE1ICula5HAGNQzU3oZowGV41Buyw7AACnFqeOaq6fYu8Ylk8ucnBNWh+WdoOR71n121OW2L7HqEkstF5CMV0yAVUEuB3qDzfNP2k7i4ZKj1KqCXPrXt9dg7cGlINVsCps3FB3U1AMMMVNcVX31ISAc5qWCWhiuMwFAEykZyMUCa7iSQRNKu9uwoOiclh5KCXoRfdyDxUC1MUQHINv+agWoZaolxRbSGyZOTXqgGqamp8ICKKIFqCmp7hQMNHsV3FR3iubxXYJCivNihdQVFpK7BGSMh5oJPNdd+aEXo0gH6UdQ1jVlkRbK2R4GwCWbBFObSdntVadgHI5ApezBVHahtc7eKxKv42mmzkhlMtc8mnu8GRnPAB/WvdTNLVuc0UT5rQchWc+DBWom7iqCSMe1G3EjBrk8nBjLk4roFBROaNu4p6RDZxuKFOVMTbzgY71NVaVwi/UeKtXmm9G0eV2ztQsc9uBmgturpX28HKEp/ij554om11FC6Iskoz5go7fNVfC66zeag76mIy8Y8mJAc/HFNNV1uAWzrHIuWBAC/zSXRpoxN17iQpBEeo5Hc49B8ntXmP7/Jd+Pzkvqhqv3s+g2+8oN0e3jtU27Us8P65/VuoJolicktEM8sgI5I9O+KbOPjFepptjZBSj4Z0ouL7KrMfehNL80Waqcpq3GOREngsLNzRRNil0bHJom/iulAiMxik4NSaalYl2mpNPx3oeMJz6LxnrnXpaZ+a516PjB5Bl166HzS1JqsxyZFQ4YJU8h2NQzXt3FDLc0GAslE38c8QeBgyH+4HNV5pHdwEBJ+KjpWnQ/0CE6SDIUUCaLfuZWwN3z3yas2MJttNe9miLCIM+Yz5wMdiKzpSX7HJPAGMnGSc1etyGAPpSPQfE+ga3cCHc8N22W2Hyg/r7/atDYWbPM4EiJGPpJbcT+g9aKKTIW6MsMtRY4q0BxWeN+sPiBrGTVLNWXG60ZvzORntjH85put1EzOsZDlDhsHsaKiW9PKwHPosNKE5PNDa8t7dFM7KGYeRC2MmoNIMEgZ+KyniWCPUtStraW4uYemu554wNqZ+lSPmjvjYl8egRlHP0bBrlomEkS4Yj6d3+KT694tNnbzJdPHLbOvTkGcMueOR7fPxXtMnYzrGV6mxMdUSeVgPcdxSjxFaTavfRWWn3q25XMkjSRLIMAjAx9/Sqmr0i1UEpeoZXfxvp9M+U6vPci56yzvJHuYLIvY0z0G9uNQtzCys5QjhQSWPpnFam1RrK4ku1tornToJXs4WEYUAnBZgucAFsgd+K3sDRw28ZjjRDtGSqgH+KH/Gq2OH1gKOr25Qo8G6dc6fBJPeR9JpVxsf6yPn2HsKftNk96pSXOSfNz80AXBJ4NadGmVUNqKll255ZblkqpKcLudtq/NdZie1YHxZf6zb3n5Dq0JOAPau1bvhVmldkVOEp4m+jZpdoxIDUVZhkc1i9GuboQA3B855OKe29wzDmrenhY6VK30qWXwVrjHwbSSc5oRkwKD1CRQmlydvNMzFdNkNtrKD9bnvUw+aqAHNHU4HNM6a6AUnkMHqxFJVPNRabZ60MoZCVm30a9Xauc1UefzHmlF1qgjUgHJ9qqLf7hls5oOJky1UUWPCXiu+1GRdMg0+xsFWMK0qbucDk+nP796uWei6jbXl/CmsfiY5EBA27cljnaeexArDaWklvMoDFT7in6SXJ3MkjBn7t68c/wCqwIVq3DmuzQ533g9Y6NZ2syXNrZJHcGXMhJJ2j1AB7VrdIhnlmG1iHA+rOMCkdlIbkGSVsys2WI9/enGn+ILLTHYTsAc85p+qsWkoc4rLF0PltxJhP6aLbVr26eKMyKEiMm0ZyBuPP/1j9KIsgMhwoDueT70lufEyXSSdPJMsrO2B6k8fxiu2Nw88gJJjYdsii0V8rtPySWGFqNsLdieTYrpeYOo823AzzWOluEht5ZJCGa5cv8gdl/gD96s63fTRWoy7ySsNuQx4FLNFubRuol4VZ8+9Iq1NnM4S7G21Qde6JVj1T8NM8kQ3Mw298VC31B4LK8u1Ie7uSEh98nhf8k0XXZbLYI7RFDNnJ+KzFxfBLqMZIEfnx8+n+60cxUG2UYqTltXZupelYeHksomBCIFz7nuT+/NMY5CbePH/ABA/isDHqbTrGpfIZ/U1s7WXdbqR3AqzFw27YsFqan9LAxjntoHRbnGX7E1cEFrc4ELLz2Kmvl3jfU7uK4VAGCbeCDVj/p9qWot1XfeYR2Ldq85cv5GWr/1y6z5/4atb0/Dlm9u4mtn2d6yfiDElwsY9Bk0+lvJJZN8hrOXUvVuZJQM5baBXp6k4xzP0xNTNZxErW/GRmnNsAsQPelaRNv7VdjkMflJ4pep1KhD5B02ncp5kWZJtoyKrQ3DGXzV2QgLnNADL3BrJcZ2S3ZNRTjCO0ZmVcZzzXRLwKSyXWCQDkiprcOQOa2NMm12Zd9iUhz1OM1QvZyBgGiLKvT5ald9Nycc/FWuo9srybnhIoXlxhu/rRYZd0YOaTXzsH+c9qPbSHpDJpfKmyw6PhDqCwiSJJ7h3GRnj0platbzpsty+QvmOM4oMNu+p2lvp0bASBd87g5CD+0cep/1U5Uh0B5tOhLSTSqrxSE+hyGz9iP5rzEpqv6fiNSpZWCS2d5a6e93CN6ljkY5FJ7u1upnSSReJRkVpH8Wx2dtFbTRrIvC7VPJqlPqllczhYiY0CkKT6Z7/AOhQ/wB2F0ev0dLQ4nnJX0xINPZJmUFSck5zitSLzStSjTpsC47bSQaxZsp7dLq5eVGt8KpXP047N+tWtI038LbveI5YPhUH/se1Zs6dRdamp7cF6Eq4QxjJa15x1JIoXJTO0EnPb6j/AKrN20P4WZmV2wx7n1rR3MbRlomTG0fUfasT4inuYrhFt9xUeqit1z460vX/ANM+FbnY++jTtbgjqN3YcD2FZ4ANqFyGTdGXwG+Bx/nNOvDmovLCDcJ5lHYinhsIXgj3rFEnOwlgDknP60yKjfFb3hApzok3BZZh5IJFdOiDnOQK0WjzahIqFQzEnbsq9LZw21zlVMihcbscZpPP4gSzvY4w4RQ4DemB60jUShVPMP0PhKy2P2NdbhBdJr6NTFDHmRDzk+374qei69ZXU/4O3t+lg4CqO1LPGPiG3nvYYbdcWu5WfH9wB4qhHp91HrEdxpkqCOQ5JPGKiv8Ak8LfNdHS0Wc7WfSnsQbSSUnbheM1irmNoUV0bJBJph4h1S9gt47dJQ24YYj1pAJ2aMLITmrWi18tS3hfLK2s00a4p/sY2d7uz1F83vVmSTcc8AUmt26coOeD6VZurtUQHgfau1EcEaebZdbmNvN6UrluGjOPTFAfVQYz092R/wARmiMesqGa1KAj/wAkjlQPvgV1N0PxYV1MvUdgk3Pk9zTK3iMgJ7e1KYGiM5MSskYGBubcc/xTi3u0UKD2rWi1GGUZdkMzwzkqyRKNwNZzWpbhXDwNjPetPcSqwPm4xSPUY1b6ap36mu2OxlujTSqlvQojLyyqX5PrTiGJDGMiqMUJXBxTGPhANtPpjiOCbreyxaa29nYxRWgVWcnfkctxgHNAstOu583N1IzMAVGe5H3+9UgEMEc4wGPYD1AxWjstTiWyAkXIA9RmsLbGyLj+x6coyWfDInTrp7jmbCg9yc5qV3b3BukRZQi5ABzjNNdT1CAgsi4/Sszd3E81ypY4Gcg0mulVr6RZ5HP8WaPU9ck0iBLIwxzpIuG38hhTcXE0kFotsSjSSRmK2zkF29PfGM/akMc8F7EEuYt3RwfkmmlpqOoSN+GsZ9hgBEbsM7N3HHyBnn5p+xZbAdmY4wabUpfxAZJApccMUXA/Ss9vj6r9O2DpH3JWr8E0enIY3mlnlYkNLKclsd/tzVdsJaz4GBsZh8sewPxTpPrIMcZ7ZbksUt7dLzaC0jKqRqOW3e380q1zw9e6pPG9veRRpGRmM5wM+oIpRYNqN9JEAxaOCQOFZuOK11s63FjOzZjjUgu2eVIGOB+9Kqmro/SwNsjwy+WENhPeRRwT3CgKAAEwoY/JrPax4XtbTUoo3cM7AswzzitZpWowafagGMyc5Vn5P3pHr8Mn9QlvjK0gaPMZfuASeKsScVBpoRjtNMw2oMLnVyvGxWA49hTu3vDDvMbA9IbkX396Q2rr+MlZxk5z+lPPDNreDVIZwEEdzHI6K+CGUHaeOcHvWNKnmzEvxt41kbXF7BcW8dwW8pUNk+lLWlhlRpI5AVHJoDXqf9tSWyx/nwsYzIOMjPAPv270u0lGQR9U8N3zzxmrNdv9aChVjCFSrjc90/TU2ht7ixLx2sjsv94XtVTUrGWUBoTlQMNt5CmnsWr21pYiKEup7nIzn5NJX1aRrkwqqpGOWAHBqvpbtRO3Fn45GW11xh16KoLdYn8zHdnt2xTie86enPGzhyew9RVG6cHMqgFhyft6VXu5WlhLdh7VpThBN48KnJPGJektPcyEonfNMkjfrhSRj2ql4YjBeV35Pp8VcmuF6xCjzZ4p9Ot5Y7V+hdumUY7mTvWdV8lUUWWUnP8AJq9I3UiVz61KNEK47Z4pfFme4NXbYYAxRAAAFWHuKvJb4UA0saNrcu27OTUBqsiDaPStHdJRWShhOTaR/9k="/>
          <p:cNvSpPr>
            <a:spLocks noChangeAspect="1" noChangeArrowheads="1"/>
          </p:cNvSpPr>
          <p:nvPr/>
        </p:nvSpPr>
        <p:spPr bwMode="auto">
          <a:xfrm>
            <a:off x="80963" y="-581025"/>
            <a:ext cx="1895475" cy="1181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1.gstatic.com/images?q=tbn:ANd9GcRF6HvvLLz2aC-m92iZ_FG4w-c5n0SO4RuksJTSVqwrvXZli5L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928670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4429132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«Царство грибов»</a:t>
            </a:r>
            <a:endParaRPr lang="ru-RU" sz="5400" b="1" dirty="0">
              <a:ln w="1143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3143272" cy="4357718"/>
          </a:xfrm>
        </p:spPr>
        <p:txBody>
          <a:bodyPr/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в траве приметные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Шляпки разноцветные.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ты их имя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не ешь сырыми.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3" descr="Фото Сыроежка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6314" y="6143645"/>
            <a:ext cx="300039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сыроежки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00240"/>
            <a:ext cx="2786082" cy="3000396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Очень дружные ребята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пенька растут …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3.gstatic.com/images?q=tbn:ANd9GcRAEEfstkMuo1y-NfxkkuVzp_K9pduDeX57twkMQZhagfXT4djM7w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143240" y="285728"/>
            <a:ext cx="5786478" cy="6357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57818" y="6143644"/>
            <a:ext cx="235745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опята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3071834" cy="3286148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хвоинок многовато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Поджидают нас …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vkusno-i-prosto.ru/images/snacks/appetizers%20mushrooms/luteu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6143644"/>
            <a:ext cx="257176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маслята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3071834" cy="2643206"/>
          </a:xfrm>
        </p:spPr>
        <p:txBody>
          <a:bodyPr/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 осиной гриб тот, дети,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ярком красненьком берете.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2.gstatic.com/images?q=tbn:ANd9GcT70zW_AkJ-__f4WU7llJcW5azp5Rf4uMec5I81QiewvMrcXQV0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6143644"/>
            <a:ext cx="285752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подосиновик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2928958" cy="3786214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березок, посмотри: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один, тут целых три.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0.gstatic.com/images?q=tbn:ANd9GcSy3NysNe67PtM_ZVgzG4Lm9vzRzr469pqeHF2r41zlR3HJ0cvQ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14876" y="6143645"/>
            <a:ext cx="342902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подберезовик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928802"/>
            <a:ext cx="3171828" cy="3357586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Царь грибов живет в дубраве.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жаркого нужен маме.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2.gstatic.com/images?q=tbn:ANd9GcRTIOfroP8HvqxUJBtQWoWDK4Pf2COpGcYl_yZDLIj6CmJWhSFw2w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42852"/>
            <a:ext cx="5429256" cy="671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57752" y="6215082"/>
            <a:ext cx="314327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Белый гриб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reenyteam.com/wp-content/img/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28860" y="28572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5072074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«Экологическая»</a:t>
            </a:r>
            <a:endParaRPr lang="ru-RU" sz="5400" b="1" dirty="0">
              <a:ln w="1143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жу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052736"/>
            <a:ext cx="1800200" cy="1800200"/>
          </a:xfrm>
        </p:spPr>
      </p:pic>
      <p:sp>
        <p:nvSpPr>
          <p:cNvPr id="18434" name="AutoShape 2" descr="http://t0.gstatic.com/images?q=tbn:ANd9GcSDvn10uEYiZkusgt3jJg7eT-kDZBKxmiKbFidsEXiKuBjVIej5ru40gDKc"/>
          <p:cNvSpPr>
            <a:spLocks noChangeAspect="1" noChangeArrowheads="1"/>
          </p:cNvSpPr>
          <p:nvPr/>
        </p:nvSpPr>
        <p:spPr bwMode="auto">
          <a:xfrm>
            <a:off x="80963" y="-635000"/>
            <a:ext cx="1285875" cy="1285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dyat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852936"/>
            <a:ext cx="1626471" cy="2022444"/>
          </a:xfrm>
          <a:prstGeom prst="rect">
            <a:avLst/>
          </a:prstGeom>
        </p:spPr>
      </p:pic>
      <p:pic>
        <p:nvPicPr>
          <p:cNvPr id="7" name="Рисунок 6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268760"/>
            <a:ext cx="1876191" cy="1247619"/>
          </a:xfrm>
          <a:prstGeom prst="rect">
            <a:avLst/>
          </a:prstGeom>
        </p:spPr>
      </p:pic>
      <p:pic>
        <p:nvPicPr>
          <p:cNvPr id="8" name="Рисунок 7" descr="untitl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941168"/>
            <a:ext cx="2016224" cy="1506748"/>
          </a:xfrm>
          <a:prstGeom prst="rect">
            <a:avLst/>
          </a:prstGeom>
        </p:spPr>
      </p:pic>
      <p:pic>
        <p:nvPicPr>
          <p:cNvPr id="9" name="Рисунок 8" descr="imagesCAWGCPS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5085184"/>
            <a:ext cx="2090999" cy="1421879"/>
          </a:xfrm>
          <a:prstGeom prst="rect">
            <a:avLst/>
          </a:prstGeom>
        </p:spPr>
      </p:pic>
      <p:pic>
        <p:nvPicPr>
          <p:cNvPr id="10" name="Рисунок 9" descr="imagesCAWFR1C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1052736"/>
            <a:ext cx="1612979" cy="2016224"/>
          </a:xfrm>
          <a:prstGeom prst="rect">
            <a:avLst/>
          </a:prstGeom>
        </p:spPr>
      </p:pic>
      <p:pic>
        <p:nvPicPr>
          <p:cNvPr id="18436" name="Picture 4" descr="http://t1.gstatic.com/images?q=tbn:ANd9GcRS_m2xTJRzpnsOAOSDhE6Xk2921K6QYS8bC1uW478Wv6fMDiNKUs_bFOc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3140968"/>
            <a:ext cx="1901180" cy="1533211"/>
          </a:xfrm>
          <a:prstGeom prst="rect">
            <a:avLst/>
          </a:prstGeom>
          <a:noFill/>
        </p:spPr>
      </p:pic>
      <p:pic>
        <p:nvPicPr>
          <p:cNvPr id="12" name="Рисунок 11" descr="imagesCARE576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9592" y="3356992"/>
            <a:ext cx="1896219" cy="1429689"/>
          </a:xfrm>
          <a:prstGeom prst="rect">
            <a:avLst/>
          </a:prstGeom>
        </p:spPr>
      </p:pic>
      <p:pic>
        <p:nvPicPr>
          <p:cNvPr id="18438" name="Picture 6" descr="http://t0.gstatic.com/images?q=tbn:ANd9GcTaAKjLQ6Ey8t-18vcM-tWLU3ZEmAqGMBkmE_u_I4tqwxDNB0yJw2LBbQ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5085184"/>
            <a:ext cx="1718481" cy="12961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87624" y="33265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25000"/>
                  </a:schemeClr>
                </a:solidFill>
              </a:rPr>
              <a:t>составить пищевые цепочки</a:t>
            </a:r>
            <a:endParaRPr lang="ru-RU" sz="40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жу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052736"/>
            <a:ext cx="1584176" cy="1584176"/>
          </a:xfrm>
        </p:spPr>
      </p:pic>
      <p:sp>
        <p:nvSpPr>
          <p:cNvPr id="18434" name="AutoShape 2" descr="http://t0.gstatic.com/images?q=tbn:ANd9GcSDvn10uEYiZkusgt3jJg7eT-kDZBKxmiKbFidsEXiKuBjVIej5ru40gDKc"/>
          <p:cNvSpPr>
            <a:spLocks noChangeAspect="1" noChangeArrowheads="1"/>
          </p:cNvSpPr>
          <p:nvPr/>
        </p:nvSpPr>
        <p:spPr bwMode="auto">
          <a:xfrm>
            <a:off x="80963" y="-635000"/>
            <a:ext cx="1285875" cy="1285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dyat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908720"/>
            <a:ext cx="1482455" cy="1843367"/>
          </a:xfrm>
          <a:prstGeom prst="rect">
            <a:avLst/>
          </a:prstGeom>
        </p:spPr>
      </p:pic>
      <p:pic>
        <p:nvPicPr>
          <p:cNvPr id="7" name="Рисунок 6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196752"/>
            <a:ext cx="1876191" cy="1247619"/>
          </a:xfrm>
          <a:prstGeom prst="rect">
            <a:avLst/>
          </a:prstGeom>
        </p:spPr>
      </p:pic>
      <p:pic>
        <p:nvPicPr>
          <p:cNvPr id="8" name="Рисунок 7" descr="untitl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212976"/>
            <a:ext cx="1830765" cy="1368152"/>
          </a:xfrm>
          <a:prstGeom prst="rect">
            <a:avLst/>
          </a:prstGeom>
        </p:spPr>
      </p:pic>
      <p:pic>
        <p:nvPicPr>
          <p:cNvPr id="9" name="Рисунок 8" descr="imagesCAWGCPS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212976"/>
            <a:ext cx="2117883" cy="1440160"/>
          </a:xfrm>
          <a:prstGeom prst="rect">
            <a:avLst/>
          </a:prstGeom>
        </p:spPr>
      </p:pic>
      <p:pic>
        <p:nvPicPr>
          <p:cNvPr id="10" name="Рисунок 9" descr="imagesCAWFR1C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3068960"/>
            <a:ext cx="1440160" cy="1656184"/>
          </a:xfrm>
          <a:prstGeom prst="rect">
            <a:avLst/>
          </a:prstGeom>
        </p:spPr>
      </p:pic>
      <p:pic>
        <p:nvPicPr>
          <p:cNvPr id="18436" name="Picture 4" descr="http://t1.gstatic.com/images?q=tbn:ANd9GcRS_m2xTJRzpnsOAOSDhE6Xk2921K6QYS8bC1uW478Wv6fMDiNKUs_bFOc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5085184"/>
            <a:ext cx="1800200" cy="1451775"/>
          </a:xfrm>
          <a:prstGeom prst="rect">
            <a:avLst/>
          </a:prstGeom>
          <a:noFill/>
        </p:spPr>
      </p:pic>
      <p:pic>
        <p:nvPicPr>
          <p:cNvPr id="12" name="Рисунок 11" descr="imagesCARE576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0272" y="5085184"/>
            <a:ext cx="1814602" cy="1440160"/>
          </a:xfrm>
          <a:prstGeom prst="rect">
            <a:avLst/>
          </a:prstGeom>
        </p:spPr>
      </p:pic>
      <p:pic>
        <p:nvPicPr>
          <p:cNvPr id="18438" name="Picture 6" descr="http://t0.gstatic.com/images?q=tbn:ANd9GcTaAKjLQ6Ey8t-18vcM-tWLU3ZEmAqGMBkmE_u_I4tqwxDNB0yJw2LBbQ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5229200"/>
            <a:ext cx="1718481" cy="1296144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2771800" y="1700808"/>
            <a:ext cx="93610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24128" y="1772816"/>
            <a:ext cx="93610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699792" y="5589240"/>
            <a:ext cx="93610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627784" y="3717032"/>
            <a:ext cx="93610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084168" y="3717032"/>
            <a:ext cx="93610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868144" y="5661248"/>
            <a:ext cx="93610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0"/>
            <a:ext cx="4800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ПРОВЕРЬ СЕБЯ!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RTEzN8oW2uOglBwCQRj-kRxmD2QHeNjzuyK8DZQpiKnc1593Jyf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14612" y="35716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1428736"/>
            <a:ext cx="52864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«Царство растений»</a:t>
            </a:r>
          </a:p>
          <a:p>
            <a:pPr marL="457200" indent="-457200"/>
            <a:endParaRPr lang="ru-RU" sz="3200" b="1" dirty="0" smtClean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«Царство животных»</a:t>
            </a:r>
          </a:p>
          <a:p>
            <a:pPr marL="457200" indent="-457200">
              <a:buAutoNum type="arabicPeriod"/>
            </a:pPr>
            <a:endParaRPr lang="ru-RU" sz="3200" b="1" dirty="0" smtClean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«Царство грибов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marL="457200" indent="-457200"/>
            <a:endParaRPr lang="ru-RU" b="1" dirty="0" smtClean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AutoNum type="arabicPeriod" startAt="4"/>
            </a:pP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«Экологическая»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514350" indent="-514350"/>
            <a:endParaRPr lang="ru-RU" b="1" dirty="0" smtClean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«Музыкальная»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rgbClr val="1A3864"/>
                </a:solidFill>
              </a:rPr>
              <a:t>Какая будет погода, если</a:t>
            </a:r>
            <a:br>
              <a:rPr lang="ru-RU" sz="4800" i="1" dirty="0" smtClean="0">
                <a:solidFill>
                  <a:srgbClr val="1A3864"/>
                </a:solidFill>
              </a:rPr>
            </a:br>
            <a:r>
              <a:rPr lang="ru-RU" sz="4800" i="1" dirty="0" smtClean="0">
                <a:solidFill>
                  <a:srgbClr val="1A3864"/>
                </a:solidFill>
              </a:rPr>
              <a:t>все цветы на лугу сильно пахнут, благоухают цветы сирени, жасмина? </a:t>
            </a:r>
          </a:p>
        </p:txBody>
      </p:sp>
      <p:pic>
        <p:nvPicPr>
          <p:cNvPr id="1026" name="Picture 2" descr="C:\Users\User\Desktop\винчестер\Рисунки мурзика\мурзик 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2852475" cy="2334766"/>
          </a:xfrm>
          <a:prstGeom prst="rect">
            <a:avLst/>
          </a:prstGeom>
          <a:noFill/>
        </p:spPr>
      </p:pic>
      <p:pic>
        <p:nvPicPr>
          <p:cNvPr id="1028" name="Picture 4" descr="http://animo2.ucoz.ru/_ph/43/1/708828710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861048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1A3864"/>
                </a:solidFill>
              </a:rPr>
              <a:t>	</a:t>
            </a:r>
            <a:r>
              <a:rPr lang="ru-RU" sz="4800" i="1" dirty="0" smtClean="0">
                <a:solidFill>
                  <a:srgbClr val="1A3864"/>
                </a:solidFill>
              </a:rPr>
              <a:t>Какая будет погода, если</a:t>
            </a:r>
            <a:br>
              <a:rPr lang="ru-RU" sz="4800" i="1" dirty="0" smtClean="0">
                <a:solidFill>
                  <a:srgbClr val="1A3864"/>
                </a:solidFill>
              </a:rPr>
            </a:br>
            <a:r>
              <a:rPr lang="ru-RU" sz="4800" i="1" dirty="0" smtClean="0">
                <a:solidFill>
                  <a:srgbClr val="1A3864"/>
                </a:solidFill>
              </a:rPr>
              <a:t>муравьи не спешат на работу, закрыты все ходы? </a:t>
            </a:r>
          </a:p>
        </p:txBody>
      </p:sp>
      <p:pic>
        <p:nvPicPr>
          <p:cNvPr id="2049" name="Picture 1" descr="C:\Users\User\Desktop\винчестер\Рисунки мурзика\мурзик 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3036565" cy="2485445"/>
          </a:xfrm>
          <a:prstGeom prst="rect">
            <a:avLst/>
          </a:prstGeom>
          <a:noFill/>
        </p:spPr>
      </p:pic>
      <p:pic>
        <p:nvPicPr>
          <p:cNvPr id="2051" name="Picture 3" descr="http://animo2.ucoz.ru/_ph/43/1/708828710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56992"/>
            <a:ext cx="2216646" cy="2216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rgbClr val="1A3864"/>
                </a:solidFill>
              </a:rPr>
              <a:t>Какая будет погода, если поздно вечером сильно трещат кузнечики? </a:t>
            </a:r>
          </a:p>
        </p:txBody>
      </p:sp>
      <p:pic>
        <p:nvPicPr>
          <p:cNvPr id="26626" name="Picture 2" descr="C:\Users\User\Desktop\винчестер\Рисунки мурзика\мурзик 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3204375" cy="2622798"/>
          </a:xfrm>
          <a:prstGeom prst="rect">
            <a:avLst/>
          </a:prstGeom>
          <a:noFill/>
        </p:spPr>
      </p:pic>
      <p:pic>
        <p:nvPicPr>
          <p:cNvPr id="26628" name="Picture 4" descr="http://animo2.ucoz.ru/_ph/43/1/708828710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462" y="3212976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1A3864"/>
                </a:solidFill>
              </a:rPr>
              <a:t/>
            </a:r>
            <a:br>
              <a:rPr lang="ru-RU" sz="5400" dirty="0" smtClean="0">
                <a:solidFill>
                  <a:srgbClr val="1A3864"/>
                </a:solidFill>
              </a:rPr>
            </a:br>
            <a:endParaRPr lang="ru-RU" sz="5400" dirty="0">
              <a:solidFill>
                <a:srgbClr val="1A38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rgbClr val="1A3864"/>
                </a:solidFill>
              </a:rPr>
              <a:t>Какая будет погода, если ласточки летают над самой землей, воробьи нахохлились? </a:t>
            </a:r>
          </a:p>
        </p:txBody>
      </p:sp>
      <p:pic>
        <p:nvPicPr>
          <p:cNvPr id="27650" name="Picture 2" descr="C:\Users\User\Desktop\винчестер\Рисунки мурзика\мурзик 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3252589" cy="2662261"/>
          </a:xfrm>
          <a:prstGeom prst="rect">
            <a:avLst/>
          </a:prstGeom>
          <a:noFill/>
        </p:spPr>
      </p:pic>
      <p:pic>
        <p:nvPicPr>
          <p:cNvPr id="27652" name="Picture 4" descr="http://animo2.ucoz.ru/_ph/43/1/708828710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645024"/>
            <a:ext cx="2216646" cy="2216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1A3864"/>
                </a:solidFill>
              </a:rPr>
              <a:t/>
            </a:r>
            <a:br>
              <a:rPr lang="ru-RU" sz="5400" i="1" dirty="0" smtClean="0">
                <a:solidFill>
                  <a:srgbClr val="1A3864"/>
                </a:solidFill>
              </a:rPr>
            </a:br>
            <a:endParaRPr lang="ru-RU" sz="5400" i="1" dirty="0">
              <a:solidFill>
                <a:srgbClr val="1A38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rgbClr val="1A3864"/>
                </a:solidFill>
              </a:rPr>
              <a:t>Какая будет погода, если паук усиленно плетет сети? </a:t>
            </a:r>
          </a:p>
        </p:txBody>
      </p:sp>
      <p:pic>
        <p:nvPicPr>
          <p:cNvPr id="24578" name="Picture 2" descr="C:\Users\User\Desktop\винчестер\Рисунки мурзика\мурзик 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3380325" cy="2766814"/>
          </a:xfrm>
          <a:prstGeom prst="rect">
            <a:avLst/>
          </a:prstGeom>
          <a:noFill/>
        </p:spPr>
      </p:pic>
      <p:pic>
        <p:nvPicPr>
          <p:cNvPr id="24580" name="Picture 4" descr="http://animo2.ucoz.ru/_ph/43/1/708828710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486" y="350100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1A3864"/>
                </a:solidFill>
              </a:rPr>
              <a:t/>
            </a:r>
            <a:br>
              <a:rPr lang="ru-RU" sz="5400" i="1" dirty="0" smtClean="0">
                <a:solidFill>
                  <a:srgbClr val="1A3864"/>
                </a:solidFill>
              </a:rPr>
            </a:br>
            <a:endParaRPr lang="ru-RU" sz="5400" i="1" dirty="0">
              <a:solidFill>
                <a:srgbClr val="1A38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rgbClr val="1A3864"/>
                </a:solidFill>
              </a:rPr>
              <a:t>Какая будет погода, если божья коровка, взятая на руки, быстро слетает? </a:t>
            </a:r>
          </a:p>
        </p:txBody>
      </p:sp>
      <p:pic>
        <p:nvPicPr>
          <p:cNvPr id="24578" name="Picture 2" descr="C:\Users\User\Desktop\винчестер\Рисунки мурзика\мурзик 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3380325" cy="2766814"/>
          </a:xfrm>
          <a:prstGeom prst="rect">
            <a:avLst/>
          </a:prstGeom>
          <a:noFill/>
        </p:spPr>
      </p:pic>
      <p:pic>
        <p:nvPicPr>
          <p:cNvPr id="24580" name="Picture 4" descr="http://animo2.ucoz.ru/_ph/43/1/708828710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486" y="350100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1A3864"/>
                </a:solidFill>
              </a:rPr>
              <a:t/>
            </a:r>
            <a:br>
              <a:rPr lang="ru-RU" sz="5400" i="1" dirty="0" smtClean="0">
                <a:solidFill>
                  <a:srgbClr val="1A3864"/>
                </a:solidFill>
              </a:rPr>
            </a:br>
            <a:endParaRPr lang="ru-RU" sz="5400" i="1" dirty="0">
              <a:solidFill>
                <a:srgbClr val="1A38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rgbClr val="1A3864"/>
                </a:solidFill>
              </a:rPr>
              <a:t>Какая будет погода, если        росы нет на траве? </a:t>
            </a:r>
          </a:p>
        </p:txBody>
      </p:sp>
      <p:pic>
        <p:nvPicPr>
          <p:cNvPr id="29698" name="Picture 2" descr="C:\Users\User\Desktop\винчестер\Рисунки мурзика\мурзик 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2639250" cy="2160240"/>
          </a:xfrm>
          <a:prstGeom prst="rect">
            <a:avLst/>
          </a:prstGeom>
          <a:noFill/>
        </p:spPr>
      </p:pic>
      <p:pic>
        <p:nvPicPr>
          <p:cNvPr id="29700" name="Picture 4" descr="http://animo2.ucoz.ru/_ph/43/1/708828710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429000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1A3864"/>
                </a:solidFill>
              </a:rPr>
              <a:t/>
            </a:r>
            <a:br>
              <a:rPr lang="ru-RU" sz="5400" i="1" dirty="0" smtClean="0">
                <a:solidFill>
                  <a:srgbClr val="1A3864"/>
                </a:solidFill>
              </a:rPr>
            </a:br>
            <a:endParaRPr lang="ru-RU" sz="5400" i="1" dirty="0">
              <a:solidFill>
                <a:srgbClr val="1A38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rgbClr val="1A3864"/>
                </a:solidFill>
              </a:rPr>
              <a:t>Какая будет погода, если на закате ярко-красное солнце? </a:t>
            </a:r>
          </a:p>
        </p:txBody>
      </p:sp>
      <p:pic>
        <p:nvPicPr>
          <p:cNvPr id="28674" name="Picture 2" descr="C:\Users\User\Desktop\винчестер\Рисунки мурзика\мурзик 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2940450" cy="2406774"/>
          </a:xfrm>
          <a:prstGeom prst="rect">
            <a:avLst/>
          </a:prstGeom>
          <a:noFill/>
        </p:spPr>
      </p:pic>
      <p:pic>
        <p:nvPicPr>
          <p:cNvPr id="28676" name="Picture 4" descr="http://animo2.ucoz.ru/_ph/43/1/708828710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501008"/>
            <a:ext cx="2088232" cy="2088232"/>
          </a:xfrm>
          <a:prstGeom prst="rect">
            <a:avLst/>
          </a:prstGeom>
          <a:noFill/>
        </p:spPr>
      </p:pic>
      <p:pic>
        <p:nvPicPr>
          <p:cNvPr id="6" name="Рисунок 5" descr="iCA0SGHY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3707904" y="3429000"/>
            <a:ext cx="2420576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1A3864"/>
                </a:solidFill>
              </a:rPr>
              <a:t/>
            </a:r>
            <a:br>
              <a:rPr lang="ru-RU" sz="5400" i="1" dirty="0" smtClean="0">
                <a:solidFill>
                  <a:srgbClr val="1A3864"/>
                </a:solidFill>
              </a:rPr>
            </a:br>
            <a:endParaRPr lang="ru-RU" sz="5400" i="1" dirty="0">
              <a:solidFill>
                <a:srgbClr val="1A38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rgbClr val="1A3864"/>
                </a:solidFill>
              </a:rPr>
              <a:t>Какая будет погода, если    птицы весело поют? </a:t>
            </a:r>
          </a:p>
        </p:txBody>
      </p:sp>
      <p:pic>
        <p:nvPicPr>
          <p:cNvPr id="23554" name="Picture 2" descr="C:\Users\User\Desktop\винчестер\Рисунки мурзика\мурзик 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3028425" cy="2478782"/>
          </a:xfrm>
          <a:prstGeom prst="rect">
            <a:avLst/>
          </a:prstGeom>
          <a:noFill/>
        </p:spPr>
      </p:pic>
      <p:pic>
        <p:nvPicPr>
          <p:cNvPr id="23557" name="Picture 5" descr="http://animo2.ucoz.ru/_ph/43/1/708828710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2288654" cy="228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2.gstatic.com/images?q=tbn:ANd9GcS6T5U42_UGS0x1DiPqISjU1Ng0dNaRUKpURgRBVTR3mHbli4NkE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042" y="500042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друзей природы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87682"/>
            <a:ext cx="86439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Не ломай ветки деревьев и кустарников.</a:t>
            </a:r>
          </a:p>
          <a:p>
            <a:pPr lvl="0"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Не рви в лесу и на лугу цветы. Пусть красивые растения останутся в природе!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лови бабочек, шмелей, стрекоз и</a:t>
            </a:r>
            <a:endParaRPr lang="ru-RU" sz="2800" b="1" dirty="0" smtClean="0">
              <a:ln w="135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2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других насекомых.</a:t>
            </a:r>
            <a:endParaRPr lang="ru-RU" sz="2800" b="1" dirty="0" smtClean="0">
              <a:ln w="135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  <a:p>
            <a:pPr lvl="0" algn="ctr"/>
            <a:r>
              <a:rPr lang="ru-RU" sz="2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подходи близко к гнёздам птиц и не разоряй их.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оставляй в лесу, на лугу, у реки, у моря мусор.            </a:t>
            </a:r>
            <a:endParaRPr lang="ru-RU" sz="28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1.gstatic.com/images?q=tbn:ANd9GcSYTZjL45RrqHlHYol7MtAeP01e2uWR0XceB8Cn0A90w2FHsAw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957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43174" y="1000108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635">
                  <a:solidFill>
                    <a:srgbClr val="00B0F0"/>
                  </a:solidFill>
                </a:ln>
              </a:rPr>
              <a:t> </a:t>
            </a:r>
            <a:r>
              <a:rPr lang="ru-RU" sz="40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Цель игры: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357430"/>
            <a:ext cx="7715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РАСШИРИТЬ КРУГОЗОР ДЕТЕЙ, ИХ ЗНАНИЙ ПО ОКРУЖАЮЩЕМУ МИРУ, </a:t>
            </a:r>
          </a:p>
          <a:p>
            <a:endParaRPr lang="ru-RU" sz="24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РАСКРЫТЬ ВАЖНОСТЬ РАЦИОНАЛЬНОГО И ОХРАНЫ ОКРУЖАЮЩЕЙ СРЕДЫ</a:t>
            </a:r>
          </a:p>
          <a:p>
            <a:pPr>
              <a:buFontTx/>
              <a:buChar char="-"/>
            </a:pPr>
            <a:endParaRPr lang="ru-RU" sz="24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ВОСПИТАТЬ ЧУВСТВА  ОТВЕТСТВЕННОСТИ ЗА СВОИ ПОСТУПКИ</a:t>
            </a:r>
          </a:p>
          <a:p>
            <a:pPr>
              <a:buFontTx/>
              <a:buChar char="-"/>
            </a:pPr>
            <a:endParaRPr lang="ru-RU" sz="24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ВОСПИТАТЬ БЕРЕЖНОЕ ОТНОШЕНИЕ К РОДНОЙ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емной шар обо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858380" cy="792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18" y="2714620"/>
            <a:ext cx="6000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 мир - наш мир!</a:t>
            </a:r>
            <a:b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его!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2.gstatic.com/images?q=tbn:ANd9GcRB7p_SAP1GKW1iP9xsUs37qgvmY3GekUfmDcOjqz_rTAi6tQF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643182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6000" b="1" dirty="0">
              <a:ln w="1905">
                <a:solidFill>
                  <a:srgbClr val="00B0F0"/>
                </a:solidFill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SZxiQNPx7VjdVZQfN-X4QBLKubh2KHzULh_UrVBSfDuQjzDGD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1214422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Станция</a:t>
            </a:r>
            <a:endParaRPr lang="ru-RU" sz="5400" dirty="0">
              <a:ln w="1905"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4143380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ЦАРСТВО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РАСТЕНИЙ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5400" b="1" dirty="0">
              <a:ln w="11430"/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какие группы можно разделить все растения?</a:t>
            </a:r>
            <a:endParaRPr lang="ru-RU" sz="36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000240"/>
            <a:ext cx="3000396" cy="428628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ХВОЙНЫЕ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00760" y="2000240"/>
            <a:ext cx="2857520" cy="428628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ЦВЕТКОВЫЕ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12" descr="http://t3.gstatic.com/images?q=tbn:ANd9GcRbBWLQ-sBQ_Cw88wBIvzxtfYfYrJm2V8zwPKVOa6u5OAk5JhNvL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 rot="20718007">
            <a:off x="694159" y="2986730"/>
            <a:ext cx="3077052" cy="2863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11" descr="http://t2.gstatic.com/images?q=tbn:ANd9GcQPiPbJf-TmqsyEQoLbVgbr4T7qip9VVmhfaU7QNj-b-R_gybjM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rot="908140">
            <a:off x="5101084" y="2924829"/>
            <a:ext cx="2913834" cy="301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928670"/>
            <a:ext cx="2457440" cy="2357454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цветок отцветая,  разлетается на все стороны света  ?</a:t>
            </a:r>
            <a:endParaRPr lang="ru-RU" sz="2800" dirty="0">
              <a:ln w="1905">
                <a:solidFill>
                  <a:srgbClr val="00B0F0"/>
                </a:solidFill>
              </a:ln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42910" y="4429132"/>
            <a:ext cx="2428892" cy="500066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одуванчик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5" descr="http://t1.gstatic.com/images?q=tbn:ANd9GcQfjHLraTGNy3KcT_outZhC-wDTiQrDajFB4cB1C1x0Aa_os35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oundRect">
            <a:avLst/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04088"/>
            <a:ext cx="7215238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деревья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называют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вечнозелеными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ru-RU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000240"/>
            <a:ext cx="2143140" cy="357190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ель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00760" y="2000240"/>
            <a:ext cx="2143140" cy="357190"/>
          </a:xfrm>
          <a:ln>
            <a:solidFill>
              <a:srgbClr val="00B050"/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сосна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t2.gstatic.com/images?q=tbn:ANd9GcQ5eIIM2RTPoHKjaKi2svGEPHjMtRtOiIyoLwEZHKjhvbRWhdTe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5720" y="2714620"/>
            <a:ext cx="3571900" cy="392906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Содержимое 7" descr="http://t2.gstatic.com/images?q=tbn:ANd9GcTVkrfez7_TlpPVSMzC-K6UmtuOaweC_bRjxX-C2PYOXGxgk6LO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14620"/>
            <a:ext cx="3500462" cy="400052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1715</TotalTime>
  <Words>567</Words>
  <PresentationFormat>Экран (4:3)</PresentationFormat>
  <Paragraphs>131</Paragraphs>
  <Slides>51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На какие группы можно разделить все растения?</vt:lpstr>
      <vt:lpstr>Какой цветок отцветая,  разлетается на все стороны света  ?</vt:lpstr>
      <vt:lpstr>Какие деревья называют вечнозелеными ?</vt:lpstr>
      <vt:lpstr>Какие деревья с белой корой ?</vt:lpstr>
      <vt:lpstr>Какая ягода бывает красной,  белой, желтой, черной?</vt:lpstr>
      <vt:lpstr>На этом цветке любят гадать влюбленные девушки.</vt:lpstr>
      <vt:lpstr>Это самый первый цветок, появляющийся из под снега.</vt:lpstr>
      <vt:lpstr>Какой цветок называют царицей цветов?</vt:lpstr>
      <vt:lpstr>Какое дерево, как и береза дает сладкий сок?</vt:lpstr>
      <vt:lpstr>У каких деревьев листья осенью красные?</vt:lpstr>
      <vt:lpstr>Листья какого дерева и без ветра трепещут?</vt:lpstr>
      <vt:lpstr>Слайд 18</vt:lpstr>
      <vt:lpstr>Как называются животные, тело которых покрыто перьями?</vt:lpstr>
      <vt:lpstr>Как называются животные, тело которых покрыто чешуей?</vt:lpstr>
      <vt:lpstr>Как называются животные, тело которых покрыто шерстью?</vt:lpstr>
      <vt:lpstr>Птенцы, какой птицы не знают своей матери?</vt:lpstr>
      <vt:lpstr>Кто путешествует по воздуху на нитке?</vt:lpstr>
      <vt:lpstr>У кого на сучке кладовая?</vt:lpstr>
      <vt:lpstr>Какую птицу называют белобока?</vt:lpstr>
      <vt:lpstr>Слайд 26</vt:lpstr>
      <vt:lpstr>Слайд 27</vt:lpstr>
      <vt:lpstr>Слайд 28</vt:lpstr>
      <vt:lpstr>Слайд 29</vt:lpstr>
      <vt:lpstr>Слайд 30</vt:lpstr>
      <vt:lpstr>Вот в траве приметные Шляпки разноцветные. Вспомни ты их имя Но не ешь сырыми.</vt:lpstr>
      <vt:lpstr>Очень дружные ребята У пенька растут …</vt:lpstr>
      <vt:lpstr>Где хвоинок многовато Поджидают нас …</vt:lpstr>
      <vt:lpstr>Под осиной гриб тот, дети, В ярком красненьком берете.</vt:lpstr>
      <vt:lpstr>У березок, посмотри: Здесь один, тут целых три.</vt:lpstr>
      <vt:lpstr>Царь грибов живет в дубраве. Для жаркого нужен маме.</vt:lpstr>
      <vt:lpstr>Слайд 37</vt:lpstr>
      <vt:lpstr>Слайд 38</vt:lpstr>
      <vt:lpstr>Слайд 39</vt:lpstr>
      <vt:lpstr>Слайд 40</vt:lpstr>
      <vt:lpstr>Слайд 41</vt:lpstr>
      <vt:lpstr>Слайд 42</vt:lpstr>
      <vt:lpstr> </vt:lpstr>
      <vt:lpstr> </vt:lpstr>
      <vt:lpstr> </vt:lpstr>
      <vt:lpstr> </vt:lpstr>
      <vt:lpstr> </vt:lpstr>
      <vt:lpstr> 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игра - викторина</dc:title>
  <cp:lastModifiedBy>Компьютер</cp:lastModifiedBy>
  <cp:revision>188</cp:revision>
  <dcterms:modified xsi:type="dcterms:W3CDTF">2013-01-18T05:36:00Z</dcterms:modified>
</cp:coreProperties>
</file>