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25760-CCCF-4F6C-A231-9929A46684D8}" type="datetimeFigureOut">
              <a:rPr lang="ru-RU" smtClean="0"/>
              <a:pPr/>
              <a:t>10.06.2013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A13B4-2DBC-497A-974B-5606E6F571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13.jpeg"/><Relationship Id="rId7" Type="http://schemas.openxmlformats.org/officeDocument/2006/relationships/image" Target="../media/image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2808311"/>
          </a:xfrm>
        </p:spPr>
        <p:txBody>
          <a:bodyPr/>
          <a:lstStyle/>
          <a:p>
            <a:r>
              <a:rPr lang="ru-RU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Логопедическое занятие, подготовленное учителем –логопедом </a:t>
            </a:r>
            <a:r>
              <a:rPr lang="ru-RU" dirty="0" err="1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Васянович</a:t>
            </a:r>
            <a:r>
              <a:rPr lang="ru-RU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Н.В. </a:t>
            </a:r>
            <a:r>
              <a:rPr lang="ru-RU" dirty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</a:t>
            </a:r>
            <a:r>
              <a:rPr lang="ru-RU" dirty="0" smtClean="0">
                <a:ln w="18415" cmpd="sng">
                  <a:solidFill>
                    <a:srgbClr val="FFFF00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ля учащихся 3 «б» класса</a:t>
            </a:r>
            <a:endParaRPr lang="ru-RU" dirty="0">
              <a:ln w="18415" cmpd="sng">
                <a:solidFill>
                  <a:srgbClr val="FFFF00"/>
                </a:solidFill>
                <a:prstDash val="solid"/>
              </a:ln>
              <a:solidFill>
                <a:srgbClr val="00206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3068960"/>
            <a:ext cx="8352928" cy="3456384"/>
          </a:xfrm>
        </p:spPr>
        <p:txBody>
          <a:bodyPr/>
          <a:lstStyle/>
          <a:p>
            <a:r>
              <a:rPr lang="ru-RU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Тема: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«Плохо» (По В.Осеевой, изложение с использованием ментальной карты)</a:t>
            </a:r>
          </a:p>
          <a:p>
            <a:r>
              <a:rPr lang="ru-RU" b="1" dirty="0" smtClean="0">
                <a:ln w="18000">
                  <a:solidFill>
                    <a:srgbClr val="FFC000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Цель: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Обучение последовательному и точному изложению материала;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Обучение правильной форме изложения.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83152" cy="4189080"/>
          </a:xfrm>
          <a:ln w="762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9600" dirty="0" smtClean="0">
                <a:ln w="18415" cmpd="sng">
                  <a:solidFill>
                    <a:srgbClr val="FFFFFF"/>
                  </a:solidFill>
                  <a:prstDash val="solid"/>
                </a:ln>
                <a:blipFill>
                  <a:blip r:embed="rId3"/>
                  <a:stretch>
                    <a:fillRect/>
                  </a:stretch>
                </a:blip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«Плохо» (По В.Осеевой)</a:t>
            </a:r>
            <a:endParaRPr lang="ru-RU" sz="9600" dirty="0">
              <a:ln w="18415" cmpd="sng">
                <a:solidFill>
                  <a:srgbClr val="FFFFFF"/>
                </a:solidFill>
                <a:prstDash val="solid"/>
              </a:ln>
              <a:blipFill>
                <a:blip r:embed="rId3"/>
                <a:stretch>
                  <a:fillRect/>
                </a:stretch>
              </a:blip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320040"/>
            <a:ext cx="2908176" cy="606128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4248472" cy="590705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Собака припала на передние лапы и яростно лаяла. Перед ней сидел маленький взъерошенный котёнок. Он с ужасом смотрел на собаку и жалобно мяукал.</a:t>
            </a:r>
            <a:endParaRPr lang="ru-RU" sz="3600" dirty="0"/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1268760"/>
            <a:ext cx="3354471" cy="2232248"/>
          </a:xfrm>
          <a:prstGeom prst="rect">
            <a:avLst/>
          </a:prstGeom>
        </p:spPr>
      </p:pic>
      <p:pic>
        <p:nvPicPr>
          <p:cNvPr id="5" name="Рисунок 4" descr="котёнок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4005064"/>
            <a:ext cx="3365662" cy="209761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3928" y="476672"/>
            <a:ext cx="3672408" cy="60486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60648"/>
            <a:ext cx="2736304" cy="475252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Неподалёку стояли два мальчика. Они с интересом ожидали, что будет дальше.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мальчики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8459" y="1700808"/>
            <a:ext cx="3550308" cy="302433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8064" y="260648"/>
            <a:ext cx="2808312" cy="633670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4896544" cy="619508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В окно выглянула женщина. Через несколько секунд она выбежала из подъезда и бросилась на выручку котёнка. Женщина отогнала собаку и погладила котёнка. Она укоризненно посмотрела на ребят и пристыдила их.</a:t>
            </a:r>
            <a:endParaRPr lang="ru-RU" sz="3200" dirty="0"/>
          </a:p>
        </p:txBody>
      </p:sp>
      <p:pic>
        <p:nvPicPr>
          <p:cNvPr id="6" name="Рисунок 5" descr="женщина с собако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2492896"/>
            <a:ext cx="2152650" cy="2124075"/>
          </a:xfrm>
          <a:prstGeom prst="rect">
            <a:avLst/>
          </a:prstGeom>
        </p:spPr>
      </p:pic>
      <p:pic>
        <p:nvPicPr>
          <p:cNvPr id="7" name="Рисунок 6" descr="женщина и котёно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653136"/>
            <a:ext cx="2343150" cy="1943100"/>
          </a:xfrm>
          <a:prstGeom prst="rect">
            <a:avLst/>
          </a:prstGeom>
        </p:spPr>
      </p:pic>
      <p:pic>
        <p:nvPicPr>
          <p:cNvPr id="8" name="Рисунок 7" descr="женщина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80112" y="332656"/>
            <a:ext cx="2133600" cy="214312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95936" y="320040"/>
            <a:ext cx="3888432" cy="62773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3322712" cy="6195088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Удивились мальчики: они ведь ничего не делали.</a:t>
            </a:r>
          </a:p>
          <a:p>
            <a:r>
              <a:rPr lang="ru-RU" sz="3600" dirty="0" smtClean="0"/>
              <a:t>- Вот это и плохо!- сердито объяснила женщина.</a:t>
            </a:r>
            <a:endParaRPr lang="ru-RU" sz="3600" dirty="0"/>
          </a:p>
        </p:txBody>
      </p:sp>
      <p:pic>
        <p:nvPicPr>
          <p:cNvPr id="4" name="Рисунок 3" descr="котёнок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620688"/>
            <a:ext cx="3172435" cy="237626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83152" cy="6606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n w="12700">
                  <a:solidFill>
                    <a:srgbClr val="FFC000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Вопросы и задания к тексту</a:t>
            </a:r>
            <a:endParaRPr lang="ru-RU" b="1" dirty="0">
              <a:ln w="12700">
                <a:solidFill>
                  <a:srgbClr val="FFC000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7560840" cy="5403000"/>
          </a:xfrm>
        </p:spPr>
        <p:txBody>
          <a:bodyPr>
            <a:normAutofit lnSpcReduction="10000"/>
          </a:bodyPr>
          <a:lstStyle/>
          <a:p>
            <a:r>
              <a:rPr lang="ru-RU" sz="3600" b="1" i="1" dirty="0" smtClean="0"/>
              <a:t>Какую картину спокойно наблюдали мальчики?</a:t>
            </a:r>
          </a:p>
          <a:p>
            <a:r>
              <a:rPr lang="ru-RU" sz="3600" b="1" i="1" dirty="0" smtClean="0"/>
              <a:t>Кто помог котёнку?</a:t>
            </a:r>
          </a:p>
          <a:p>
            <a:r>
              <a:rPr lang="ru-RU" sz="3600" b="1" i="1" dirty="0" smtClean="0"/>
              <a:t>Объясните, почему рассказ называется «Плохо»?</a:t>
            </a:r>
          </a:p>
          <a:p>
            <a:r>
              <a:rPr lang="ru-RU" sz="3600" b="1" i="1" dirty="0" smtClean="0"/>
              <a:t>Что можно сказать об этих мальчиках, какие они?</a:t>
            </a:r>
          </a:p>
          <a:p>
            <a:r>
              <a:rPr lang="ru-RU" sz="3600" b="1" i="1" dirty="0" smtClean="0"/>
              <a:t>Как бы вы поступили на их месте?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тёно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43263" y="2566987"/>
            <a:ext cx="1904801" cy="12357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Стрелка вверх 2"/>
          <p:cNvSpPr/>
          <p:nvPr/>
        </p:nvSpPr>
        <p:spPr>
          <a:xfrm>
            <a:off x="3995936" y="2132856"/>
            <a:ext cx="288032" cy="40234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5220072" y="2996952"/>
            <a:ext cx="50405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3923928" y="3861048"/>
            <a:ext cx="360040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/>
          <p:cNvSpPr/>
          <p:nvPr/>
        </p:nvSpPr>
        <p:spPr>
          <a:xfrm>
            <a:off x="2699792" y="2996952"/>
            <a:ext cx="474352" cy="3406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1628800"/>
            <a:ext cx="2016224" cy="504056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Котёнок в беде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96136" y="2708920"/>
            <a:ext cx="1656184" cy="1080120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Мальчики спокойно наблюдают</a:t>
            </a:r>
            <a:endParaRPr lang="ru-RU" sz="20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1840" y="4437112"/>
            <a:ext cx="2304256" cy="720080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Женщина выручает котёнка</a:t>
            </a:r>
            <a:endParaRPr lang="ru-RU" sz="20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619672" y="2780928"/>
            <a:ext cx="1058416" cy="648072"/>
          </a:xfrm>
          <a:prstGeom prst="round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Плохо!</a:t>
            </a:r>
            <a:endParaRPr lang="ru-RU" sz="2000" dirty="0"/>
          </a:p>
        </p:txBody>
      </p:sp>
      <p:pic>
        <p:nvPicPr>
          <p:cNvPr id="11" name="Рисунок 10" descr="imag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188640"/>
            <a:ext cx="1043558" cy="12635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Рисунок 11" descr="котёнок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260648"/>
            <a:ext cx="1814704" cy="11309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3" name="Рисунок 12" descr="мальчики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96336" y="2492896"/>
            <a:ext cx="1301303" cy="11085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4" name="Рисунок 13" descr="женщина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99792" y="5373216"/>
            <a:ext cx="1138808" cy="11438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5" name="Рисунок 14" descr="женщина и котёнок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5373216"/>
            <a:ext cx="1243583" cy="10312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Рисунок 15" descr="images (1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95536" y="1700808"/>
            <a:ext cx="952500" cy="1200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Рисунок 16" descr="images (2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95536" y="3212976"/>
            <a:ext cx="927547" cy="92754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198</Words>
  <Application>Microsoft Office PowerPoint</Application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Логопедическое занятие, подготовленное учителем –логопедом Васянович Н.В. для учащихся 3 «б» класса</vt:lpstr>
      <vt:lpstr>«Плохо» (По В.Осеевой)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и задания к тексту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Логопедическое занятие, подготовленное учителем –логопедом Васянович Н.В. для учащихся 3 «б» класса</dc:title>
  <dc:creator>Нина</dc:creator>
  <cp:lastModifiedBy>Васянович Нина</cp:lastModifiedBy>
  <cp:revision>20</cp:revision>
  <dcterms:created xsi:type="dcterms:W3CDTF">2012-02-15T15:46:57Z</dcterms:created>
  <dcterms:modified xsi:type="dcterms:W3CDTF">2013-06-10T13:03:10Z</dcterms:modified>
</cp:coreProperties>
</file>