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2B1AA6"/>
    <a:srgbClr val="D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2" autoAdjust="0"/>
  </p:normalViewPr>
  <p:slideViewPr>
    <p:cSldViewPr>
      <p:cViewPr varScale="1">
        <p:scale>
          <a:sx n="60" d="100"/>
          <a:sy n="6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A144-20AE-4D09-A6C1-092AAE766563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E7AA3-FA8D-4E69-A029-C5E132BE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4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E7AA3-FA8D-4E69-A029-C5E132BE7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1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0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9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3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5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7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4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D6D3-B6A1-4B13-A99D-1EE3A2CC1792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6DF0-5AB4-49E4-B5DE-75D725FCB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Microsoft_PowerPoint_97-2003_Presentation2.ppt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3.ppt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Microsoft_PowerPoint_97-2003_Presentation4.ppt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2.em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Microsoft_PowerPoint_97-2003_Presentation5.ppt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emf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9725"/>
              </p:ext>
            </p:extLst>
          </p:nvPr>
        </p:nvGraphicFramePr>
        <p:xfrm>
          <a:off x="0" y="0"/>
          <a:ext cx="9144000" cy="685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Презентация" r:id="rId3" imgW="5038384" imgH="3778096" progId="PowerPoint.Show.8">
                  <p:embed/>
                </p:oleObj>
              </mc:Choice>
              <mc:Fallback>
                <p:oleObj name="Презентация" r:id="rId3" imgW="5038384" imgH="377809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20688"/>
            <a:ext cx="6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Число и цифра - 4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913168" cy="45259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42074"/>
              </p:ext>
            </p:extLst>
          </p:nvPr>
        </p:nvGraphicFramePr>
        <p:xfrm>
          <a:off x="0" y="90061"/>
          <a:ext cx="9144000" cy="685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Презентация" r:id="rId3" imgW="5038384" imgH="3778096" progId="PowerPoint.Show.8">
                  <p:embed/>
                </p:oleObj>
              </mc:Choice>
              <mc:Fallback>
                <p:oleObj name="Презентация" r:id="rId3" imgW="5038384" imgH="377809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061"/>
                        <a:ext cx="9144000" cy="685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9452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8" y="332656"/>
            <a:ext cx="708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ПОСЧИТАЕМ  УСТНО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1    9    5     2   4    7    8   0    10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63127"/>
            <a:ext cx="508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1. Назови числа в порядке возрастания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317522"/>
            <a:ext cx="59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 Назови числа в порядке убывания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68685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8   4    0    2     6      1      9  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27162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3. Сравни  предметы. Каких больше? На сколько?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634747" y="3728079"/>
            <a:ext cx="560606" cy="540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75656" y="3728079"/>
            <a:ext cx="560606" cy="540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267744" y="3728079"/>
            <a:ext cx="560606" cy="540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175573" y="3674772"/>
            <a:ext cx="560606" cy="540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680173" y="4509120"/>
            <a:ext cx="560606" cy="6480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466964" y="4509120"/>
            <a:ext cx="560606" cy="6480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271606" y="4512421"/>
            <a:ext cx="560606" cy="6480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395536" y="5310426"/>
            <a:ext cx="496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 Заполни  домик.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4693" y="5013176"/>
            <a:ext cx="1313726" cy="1211649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 rot="8048911">
            <a:off x="3972347" y="4454787"/>
            <a:ext cx="1084068" cy="111677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20" idx="0"/>
            <a:endCxn id="20" idx="2"/>
          </p:cNvCxnSpPr>
          <p:nvPr/>
        </p:nvCxnSpPr>
        <p:spPr>
          <a:xfrm>
            <a:off x="4501556" y="5013176"/>
            <a:ext cx="0" cy="1211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0" idx="1"/>
          </p:cNvCxnSpPr>
          <p:nvPr/>
        </p:nvCxnSpPr>
        <p:spPr>
          <a:xfrm>
            <a:off x="3844693" y="5619001"/>
            <a:ext cx="1159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0" idx="3"/>
          </p:cNvCxnSpPr>
          <p:nvPr/>
        </p:nvCxnSpPr>
        <p:spPr>
          <a:xfrm>
            <a:off x="5004048" y="5619001"/>
            <a:ext cx="154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http://im3-tub-ru.yandex.net/i?id=a4ce5c4a85fafee8862924c0e6a8dd88-133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1" y="4512421"/>
            <a:ext cx="216015" cy="5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2-tub-ru.yandex.net/i?id=1745dccd34a1a05001fcb8dc08ac6c6e-01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9241"/>
            <a:ext cx="2376263" cy="34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3-tub-ru.yandex.net/i?id=b9c101ba602a0587b74c77b757f28ba8-32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19" y="188639"/>
            <a:ext cx="3734062" cy="26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0-tub-ru.yandex.net/i?id=063602a55b8239a6bf3c36b011f96952-38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84" y="4214833"/>
            <a:ext cx="1732866" cy="21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2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658407"/>
              </p:ext>
            </p:extLst>
          </p:nvPr>
        </p:nvGraphicFramePr>
        <p:xfrm>
          <a:off x="51549" y="-17062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Презентация" r:id="rId4" imgW="5038384" imgH="3778096" progId="PowerPoint.Show.8">
                  <p:embed/>
                </p:oleObj>
              </mc:Choice>
              <mc:Fallback>
                <p:oleObj name="Презентация" r:id="rId4" imgW="5038384" imgH="3778096" progId="PowerPoint.Show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9" y="-17062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4868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Как  можно  получить число 4 ?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971600" y="13767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1720" y="140235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47865" y="140235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63509" y="1418465"/>
            <a:ext cx="72008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39551" y="2302861"/>
            <a:ext cx="890392" cy="914400"/>
          </a:xfrm>
          <a:prstGeom prst="triangle">
            <a:avLst/>
          </a:prstGeom>
          <a:solidFill>
            <a:srgbClr val="D03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91680" y="2302861"/>
            <a:ext cx="890392" cy="914400"/>
          </a:xfrm>
          <a:prstGeom prst="triangle">
            <a:avLst/>
          </a:prstGeom>
          <a:solidFill>
            <a:srgbClr val="D03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771800" y="2324482"/>
            <a:ext cx="890392" cy="914400"/>
          </a:xfrm>
          <a:prstGeom prst="triangle">
            <a:avLst/>
          </a:prstGeom>
          <a:solidFill>
            <a:srgbClr val="D03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52711" y="2324482"/>
            <a:ext cx="890392" cy="914400"/>
          </a:xfrm>
          <a:prstGeom prst="triangle">
            <a:avLst/>
          </a:prstGeom>
          <a:solidFill>
            <a:srgbClr val="D03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917570" y="2324482"/>
            <a:ext cx="890392" cy="914400"/>
          </a:xfrm>
          <a:prstGeom prst="triangle">
            <a:avLst/>
          </a:prstGeom>
          <a:solidFill>
            <a:srgbClr val="D03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83589" y="2277186"/>
            <a:ext cx="890392" cy="130533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0800000" flipV="1">
            <a:off x="539552" y="3441921"/>
            <a:ext cx="70174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Подбери к картинке  пример: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пример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9551" y="3888198"/>
            <a:ext cx="8280921" cy="2585323"/>
          </a:xfrm>
          <a:prstGeom prst="rect">
            <a:avLst/>
          </a:prstGeom>
          <a:solidFill>
            <a:srgbClr val="2B1AA6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 – 1 = 4      </a:t>
            </a:r>
            <a:r>
              <a:rPr lang="ru-RU" sz="5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 + 1 = 4</a:t>
            </a:r>
            <a:endParaRPr lang="ru-RU" sz="5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5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</a:t>
            </a:r>
            <a:r>
              <a:rPr lang="ru-RU" sz="5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+ 2 = 4      </a:t>
            </a:r>
          </a:p>
          <a:p>
            <a:pPr lvl="0"/>
            <a:r>
              <a:rPr lang="ru-RU" sz="5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0192" y="1549073"/>
            <a:ext cx="981816" cy="1034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94148" y="3888198"/>
            <a:ext cx="1238292" cy="120916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7557028" y="1440740"/>
            <a:ext cx="1008112" cy="1034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7294148" y="2685959"/>
            <a:ext cx="1238292" cy="110584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324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21905"/>
              </p:ext>
            </p:extLst>
          </p:nvPr>
        </p:nvGraphicFramePr>
        <p:xfrm>
          <a:off x="72008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Презентация" r:id="rId3" imgW="5038384" imgH="3778096" progId="PowerPoint.Show.8">
                  <p:embed/>
                </p:oleObj>
              </mc:Choice>
              <mc:Fallback>
                <p:oleObj name="Презентация" r:id="rId3" imgW="5038384" imgH="3778096" progId="PowerPoint.Show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ЗАПОЛНИ   ДОМИК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123002"/>
            <a:ext cx="1850504" cy="1513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8144473">
            <a:off x="6261894" y="490731"/>
            <a:ext cx="1351035" cy="12645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4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37411" y="1123003"/>
            <a:ext cx="0" cy="151390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12159" y="1556792"/>
            <a:ext cx="18505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2046234"/>
            <a:ext cx="18505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37411" y="234888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43" y="224924"/>
            <a:ext cx="936104" cy="11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012159" y="2636911"/>
            <a:ext cx="0" cy="504057"/>
          </a:xfrm>
          <a:prstGeom prst="line">
            <a:avLst/>
          </a:prstGeom>
          <a:ln w="38100">
            <a:solidFill>
              <a:srgbClr val="2B1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862664" y="2636911"/>
            <a:ext cx="0" cy="504057"/>
          </a:xfrm>
          <a:prstGeom prst="line">
            <a:avLst/>
          </a:prstGeom>
          <a:ln w="38100">
            <a:solidFill>
              <a:srgbClr val="2B1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12346" y="3140968"/>
            <a:ext cx="1850131" cy="0"/>
          </a:xfrm>
          <a:prstGeom prst="line">
            <a:avLst/>
          </a:prstGeom>
          <a:ln w="57150">
            <a:solidFill>
              <a:srgbClr val="2B1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37411" y="2636911"/>
            <a:ext cx="1" cy="5040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9552" y="1123003"/>
            <a:ext cx="5164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B1AA6"/>
                </a:solidFill>
                <a:latin typeface="Cambria" panose="02040503050406030204" pitchFamily="18" charset="0"/>
              </a:rPr>
              <a:t>Составь    задачи  по  рисункам        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№1</a:t>
            </a:r>
            <a:endParaRPr lang="ru-RU" sz="2800" i="1" u="sng" dirty="0" smtClean="0"/>
          </a:p>
          <a:p>
            <a:pPr lvl="0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094" name="Picture 22" descr="http://im0-tub-ru.yandex.net/i?id=fa26d469dcd61c6b56574389d5c017fc-12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9657"/>
            <a:ext cx="2114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im2-tub-ru.yandex.net/i?id=60507f4fbfc3881413cd95e5cb4d9287-31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09" y="4759657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" name="Прямоугольник 3071"/>
          <p:cNvSpPr/>
          <p:nvPr/>
        </p:nvSpPr>
        <p:spPr>
          <a:xfrm>
            <a:off x="2977684" y="4040008"/>
            <a:ext cx="123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i="1" u="sng" dirty="0" smtClean="0">
                <a:solidFill>
                  <a:srgbClr val="0070C0"/>
                </a:solidFill>
              </a:rPr>
              <a:t> №</a:t>
            </a:r>
            <a:r>
              <a:rPr lang="ru-RU" sz="3200" b="1" i="1" u="sng" dirty="0" smtClean="0">
                <a:solidFill>
                  <a:srgbClr val="0070C0"/>
                </a:solidFill>
              </a:rPr>
              <a:t>2</a:t>
            </a:r>
            <a:endParaRPr lang="ru-RU" sz="3200" i="1" u="sng" dirty="0"/>
          </a:p>
        </p:txBody>
      </p:sp>
      <p:pic>
        <p:nvPicPr>
          <p:cNvPr id="3105" name="Picture 33" descr="http://im2-tub-ru.yandex.net/i?id=07dd90e76f0549cfcdf080e7f985ef58-71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0008"/>
            <a:ext cx="3528392" cy="23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im3-tub-ru.yandex.net/i?id=8786ab002b9c5b06bec395f677101798-135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151216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Прямоугольник 3072"/>
          <p:cNvSpPr/>
          <p:nvPr/>
        </p:nvSpPr>
        <p:spPr>
          <a:xfrm>
            <a:off x="5076056" y="3244334"/>
            <a:ext cx="936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70C0"/>
                </a:solidFill>
              </a:rPr>
              <a:t>№3</a:t>
            </a:r>
            <a:endParaRPr lang="ru-RU" sz="3200" i="1" u="sng" dirty="0"/>
          </a:p>
        </p:txBody>
      </p:sp>
      <p:cxnSp>
        <p:nvCxnSpPr>
          <p:cNvPr id="3075" name="Прямая со стрелкой 3074"/>
          <p:cNvCxnSpPr/>
          <p:nvPr/>
        </p:nvCxnSpPr>
        <p:spPr>
          <a:xfrm>
            <a:off x="5544201" y="799837"/>
            <a:ext cx="914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0" name="Picture 38" descr="http://im0-tub-ru.yandex.net/i?id=d59ea3520ca59500282d3cc875521614-53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8" y="2348880"/>
            <a:ext cx="2227101" cy="16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http://im2-tub-ru.yandex.net/i?id=44ddd3678a6e740a73378bcc3f37d39b-74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08" y="2305805"/>
            <a:ext cx="2295525" cy="16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6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1500188" y="3500438"/>
            <a:ext cx="66436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4857750" y="357188"/>
            <a:ext cx="0" cy="60721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44"/>
          <p:cNvSpPr>
            <a:spLocks noChangeArrowheads="1"/>
          </p:cNvSpPr>
          <p:nvPr/>
        </p:nvSpPr>
        <p:spPr bwMode="auto">
          <a:xfrm>
            <a:off x="5929313" y="214313"/>
            <a:ext cx="438150" cy="446087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flipH="1">
            <a:off x="4357688" y="428625"/>
            <a:ext cx="1785937" cy="4357688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4286250" y="4714875"/>
            <a:ext cx="2857500" cy="0"/>
          </a:xfrm>
          <a:prstGeom prst="line">
            <a:avLst/>
          </a:prstGeom>
          <a:noFill/>
          <a:ln w="2540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AutoShape 44"/>
          <p:cNvSpPr>
            <a:spLocks noChangeArrowheads="1"/>
          </p:cNvSpPr>
          <p:nvPr/>
        </p:nvSpPr>
        <p:spPr bwMode="auto">
          <a:xfrm>
            <a:off x="7858125" y="1785938"/>
            <a:ext cx="438150" cy="446087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>
            <a:off x="6429375" y="2071688"/>
            <a:ext cx="1571625" cy="4500562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7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913168" cy="45259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06839"/>
              </p:ext>
            </p:extLst>
          </p:nvPr>
        </p:nvGraphicFramePr>
        <p:xfrm>
          <a:off x="0" y="90061"/>
          <a:ext cx="9144000" cy="685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Презентация" r:id="rId3" imgW="5038384" imgH="3778096" progId="PowerPoint.Show.8">
                  <p:embed/>
                </p:oleObj>
              </mc:Choice>
              <mc:Fallback>
                <p:oleObj name="Презентация" r:id="rId3" imgW="5038384" imgH="377809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061"/>
                        <a:ext cx="9144000" cy="685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6" y="-39452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32130"/>
            <a:ext cx="654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</a:t>
            </a:r>
            <a:endParaRPr lang="ru-RU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78987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 За каким числом следует число 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44824"/>
            <a:ext cx="763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Какому числу предшествует число </a:t>
            </a:r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2686854"/>
            <a:ext cx="777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3. Как можно получить число </a:t>
            </a:r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71629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4.  Сравни  числа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1…4          4….2         3….4       4….4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395536" y="4403327"/>
            <a:ext cx="496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5.Найди число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04048" y="5619001"/>
            <a:ext cx="154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332656"/>
            <a:ext cx="598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КОНТРОЛЬНЫЕ      ВОПРОСЫ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im2-tub-ru.yandex.net/i?id=be28acebaf9aef7dfdb02992b608a9c1-126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" y="49046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1-tub-ru.yandex.net/i?id=107eb810e870ed5f66d9f17e1439619f-80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71" y="2605162"/>
            <a:ext cx="2153477" cy="17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2-tub-ru.yandex.net/i?id=833e7cc10e6f8f362e3689b8de4ca107-35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03326"/>
            <a:ext cx="2328198" cy="1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0-tub-ru.yandex.net/i?id=79b37b2b7988897f7c4e55ed1c0437e9-121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46" y="532130"/>
            <a:ext cx="1381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3-tub-ru.yandex.net/i?id=b06b928e139e39ca12561c27054c8c24-16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03326"/>
            <a:ext cx="2232248" cy="19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m1-tub-ru.yandex.net/i?id=5e80af313827e928cde73177d0e06028-94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04625"/>
            <a:ext cx="187220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153</Words>
  <Application>Microsoft Office PowerPoint</Application>
  <PresentationFormat>Экран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Microsoft PowerPoint 97-2003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10</cp:revision>
  <dcterms:created xsi:type="dcterms:W3CDTF">2014-09-26T18:17:59Z</dcterms:created>
  <dcterms:modified xsi:type="dcterms:W3CDTF">2014-09-26T19:58:50Z</dcterms:modified>
</cp:coreProperties>
</file>