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77" r:id="rId3"/>
    <p:sldId id="279" r:id="rId4"/>
    <p:sldId id="278" r:id="rId5"/>
    <p:sldId id="280" r:id="rId6"/>
    <p:sldId id="273" r:id="rId7"/>
    <p:sldId id="257" r:id="rId8"/>
    <p:sldId id="272" r:id="rId9"/>
    <p:sldId id="281" r:id="rId10"/>
    <p:sldId id="283" r:id="rId11"/>
    <p:sldId id="282" r:id="rId12"/>
    <p:sldId id="261" r:id="rId13"/>
    <p:sldId id="263" r:id="rId14"/>
    <p:sldId id="287" r:id="rId15"/>
    <p:sldId id="269" r:id="rId16"/>
    <p:sldId id="28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E309"/>
    <a:srgbClr val="CCECFF"/>
    <a:srgbClr val="FF6600"/>
    <a:srgbClr val="FF9933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5DD1E9-06CE-4CA3-A304-BC2BDEAA1C50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6EFE82-E494-4BC5-B8F2-8CBEB3F4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DD1E9-06CE-4CA3-A304-BC2BDEAA1C50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FE82-E494-4BC5-B8F2-8CBEB3F4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DD1E9-06CE-4CA3-A304-BC2BDEAA1C50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FE82-E494-4BC5-B8F2-8CBEB3F4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DD1E9-06CE-4CA3-A304-BC2BDEAA1C50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FE82-E494-4BC5-B8F2-8CBEB3F460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DD1E9-06CE-4CA3-A304-BC2BDEAA1C50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FE82-E494-4BC5-B8F2-8CBEB3F460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DD1E9-06CE-4CA3-A304-BC2BDEAA1C50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FE82-E494-4BC5-B8F2-8CBEB3F460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DD1E9-06CE-4CA3-A304-BC2BDEAA1C50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FE82-E494-4BC5-B8F2-8CBEB3F4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DD1E9-06CE-4CA3-A304-BC2BDEAA1C50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FE82-E494-4BC5-B8F2-8CBEB3F460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5DD1E9-06CE-4CA3-A304-BC2BDEAA1C50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FE82-E494-4BC5-B8F2-8CBEB3F4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5DD1E9-06CE-4CA3-A304-BC2BDEAA1C50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B6EFE82-E494-4BC5-B8F2-8CBEB3F4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5DD1E9-06CE-4CA3-A304-BC2BDEAA1C50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6EFE82-E494-4BC5-B8F2-8CBEB3F460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5DD1E9-06CE-4CA3-A304-BC2BDEAA1C50}" type="datetimeFigureOut">
              <a:rPr lang="ru-RU" smtClean="0"/>
              <a:pPr/>
              <a:t>18.10.2010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B6EFE82-E494-4BC5-B8F2-8CBEB3F460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8.jpeg"/><Relationship Id="rId7" Type="http://schemas.openxmlformats.org/officeDocument/2006/relationships/image" Target="../media/image15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10" Type="http://schemas.openxmlformats.org/officeDocument/2006/relationships/image" Target="../media/image19.gif"/><Relationship Id="rId4" Type="http://schemas.openxmlformats.org/officeDocument/2006/relationships/image" Target="../media/image12.jpeg"/><Relationship Id="rId9" Type="http://schemas.openxmlformats.org/officeDocument/2006/relationships/image" Target="../media/image17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hyperlink" Target="http://www.fotokritik.ru/photos/big/2009/04/09/635682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30.png"/><Relationship Id="rId4" Type="http://schemas.openxmlformats.org/officeDocument/2006/relationships/image" Target="../media/image2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3" Type="http://schemas.openxmlformats.org/officeDocument/2006/relationships/image" Target="../media/image10.gif"/><Relationship Id="rId7" Type="http://schemas.openxmlformats.org/officeDocument/2006/relationships/image" Target="../media/image15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gif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5" descr="matematika_9happy_s.gif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46164" t="22362"/>
          <a:stretch>
            <a:fillRect/>
          </a:stretch>
        </p:blipFill>
        <p:spPr>
          <a:xfrm>
            <a:off x="7884368" y="0"/>
            <a:ext cx="1259632" cy="2345099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8" descr="2tsifra.jp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0"/>
            <a:ext cx="1043608" cy="2420888"/>
          </a:xfrm>
          <a:prstGeom prst="rect">
            <a:avLst/>
          </a:prstGeom>
        </p:spPr>
      </p:pic>
      <p:pic>
        <p:nvPicPr>
          <p:cNvPr id="6" name="Содержимое 11" descr="3svetofor3.jpg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t="18001" r="33333" b="2439"/>
          <a:stretch>
            <a:fillRect/>
          </a:stretch>
        </p:blipFill>
        <p:spPr>
          <a:xfrm>
            <a:off x="971600" y="0"/>
            <a:ext cx="1296144" cy="2348880"/>
          </a:xfrm>
          <a:prstGeom prst="rect">
            <a:avLst/>
          </a:prstGeom>
        </p:spPr>
      </p:pic>
      <p:pic>
        <p:nvPicPr>
          <p:cNvPr id="7" name="Содержимое 12" descr="4tsifra.jpg"/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21113"/>
          <a:stretch>
            <a:fillRect/>
          </a:stretch>
        </p:blipFill>
        <p:spPr>
          <a:xfrm>
            <a:off x="2123728" y="0"/>
            <a:ext cx="1296144" cy="2348880"/>
          </a:xfrm>
          <a:prstGeom prst="rect">
            <a:avLst/>
          </a:prstGeom>
        </p:spPr>
      </p:pic>
      <p:pic>
        <p:nvPicPr>
          <p:cNvPr id="8" name="Содержимое 3" descr="matematika_5s.gif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31840" y="0"/>
            <a:ext cx="1296144" cy="2405574"/>
          </a:xfrm>
          <a:prstGeom prst="rect">
            <a:avLst/>
          </a:prstGeom>
        </p:spPr>
      </p:pic>
      <p:pic>
        <p:nvPicPr>
          <p:cNvPr id="9" name="Содержимое 16" descr="matematika_6s.gif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83968" y="0"/>
            <a:ext cx="1276080" cy="2348880"/>
          </a:xfrm>
          <a:prstGeom prst="rect">
            <a:avLst/>
          </a:prstGeom>
        </p:spPr>
      </p:pic>
      <p:pic>
        <p:nvPicPr>
          <p:cNvPr id="10" name="Содержимое 19" descr="matematika_7s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508104" y="0"/>
            <a:ext cx="1224136" cy="2348880"/>
          </a:xfrm>
          <a:prstGeom prst="rect">
            <a:avLst/>
          </a:prstGeom>
        </p:spPr>
      </p:pic>
      <p:pic>
        <p:nvPicPr>
          <p:cNvPr id="11" name="Содержимое 20" descr="matematika_8s.gif"/>
          <p:cNvPicPr>
            <a:picLocks noChangeAspect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r="34571"/>
          <a:stretch>
            <a:fillRect/>
          </a:stretch>
        </p:blipFill>
        <p:spPr>
          <a:xfrm>
            <a:off x="6660232" y="0"/>
            <a:ext cx="1224136" cy="2276872"/>
          </a:xfrm>
          <a:prstGeom prst="rect">
            <a:avLst/>
          </a:prstGeom>
        </p:spPr>
      </p:pic>
      <p:sp>
        <p:nvSpPr>
          <p:cNvPr id="13" name="Содержимое 1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4" name="Содержимое 7" descr="matematika_10s.gif"/>
          <p:cNvPicPr>
            <a:picLocks noChangeAspect="1"/>
          </p:cNvPicPr>
          <p:nvPr/>
        </p:nvPicPr>
        <p:blipFill>
          <a:blip r:embed="rId10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635896" y="3996630"/>
            <a:ext cx="2088232" cy="2558084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635897" y="2708920"/>
            <a:ext cx="201622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7">
                                          <p:stCondLst>
                                            <p:cond delay="163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42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42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7">
                                          <p:stCondLst>
                                            <p:cond delay="41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42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42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3" descr="mult23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75266" y="332656"/>
            <a:ext cx="3968734" cy="6195098"/>
          </a:xfrm>
          <a:prstGeom prst="rect">
            <a:avLst/>
          </a:prstGeom>
          <a:scene3d>
            <a:camera prst="perspectiveContrastingLeftFacing"/>
            <a:lightRig rig="threePt" dir="t"/>
          </a:scene3d>
        </p:spPr>
      </p:pic>
      <p:pic>
        <p:nvPicPr>
          <p:cNvPr id="4" name="Содержимое 3" descr="pig_019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b="20263"/>
          <a:stretch>
            <a:fillRect/>
          </a:stretch>
        </p:blipFill>
        <p:spPr>
          <a:xfrm>
            <a:off x="0" y="-278292"/>
            <a:ext cx="4211960" cy="7136292"/>
          </a:xfrm>
          <a:prstGeom prst="ellipse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57554" y="476672"/>
            <a:ext cx="1643074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180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9</a:t>
            </a:r>
            <a:endParaRPr lang="ru-RU" sz="180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Содержимое 3" descr="item_3928.jpg"/>
          <p:cNvPicPr>
            <a:picLocks noChangeAspect="1"/>
          </p:cNvPicPr>
          <p:nvPr/>
        </p:nvPicPr>
        <p:blipFill>
          <a:blip r:embed="rId4" cstate="print"/>
          <a:srcRect l="23770" t="19047"/>
          <a:stretch>
            <a:fillRect/>
          </a:stretch>
        </p:blipFill>
        <p:spPr>
          <a:xfrm>
            <a:off x="6804248" y="1844824"/>
            <a:ext cx="936104" cy="827100"/>
          </a:xfrm>
          <a:prstGeom prst="ellipse">
            <a:avLst/>
          </a:prstGeom>
          <a:noFill/>
          <a:scene3d>
            <a:camera prst="perspectiveHeroicExtremeLeftFacing"/>
            <a:lightRig rig="threePt" dir="t"/>
          </a:scene3d>
        </p:spPr>
      </p:pic>
      <p:sp>
        <p:nvSpPr>
          <p:cNvPr id="9" name="Прямоугольник 8"/>
          <p:cNvSpPr/>
          <p:nvPr/>
        </p:nvSpPr>
        <p:spPr>
          <a:xfrm>
            <a:off x="3286116" y="500042"/>
            <a:ext cx="2000264" cy="30162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19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692696"/>
            <a:ext cx="5040560" cy="5170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10</a:t>
            </a:r>
          </a:p>
          <a:p>
            <a:pPr algn="ctr"/>
            <a:endParaRPr lang="ru-RU" sz="19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333792" y="2967334"/>
            <a:ext cx="1174311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?</a:t>
            </a:r>
            <a:endParaRPr lang="ru-RU" sz="9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74746E-6 L -0.41962 0.22803 " pathEditMode="relative" rAng="0" ptsTypes="AA">
                                      <p:cBhvr>
                                        <p:cTn id="1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0" y="1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53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Содержимое 3" descr="1186330404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292080" y="1052736"/>
            <a:ext cx="2376264" cy="2901588"/>
          </a:xfrm>
          <a:prstGeom prst="ellipse">
            <a:avLst/>
          </a:prstGeom>
        </p:spPr>
      </p:pic>
      <p:pic>
        <p:nvPicPr>
          <p:cNvPr id="25" name="Содержимое 3" descr="1186330404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24544" y="1052736"/>
            <a:ext cx="2720183" cy="3026272"/>
          </a:xfrm>
          <a:prstGeom prst="ellipse">
            <a:avLst/>
          </a:prstGeom>
        </p:spPr>
      </p:pic>
      <p:pic>
        <p:nvPicPr>
          <p:cNvPr id="2050" name="Picture 2" descr="C:\Documents and Settings\пирожок\Мои документы\Мои рисунки\b820531ae8e15ef0423d4123650acb7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404664"/>
            <a:ext cx="1403648" cy="3274862"/>
          </a:xfrm>
          <a:prstGeom prst="trapezoid">
            <a:avLst/>
          </a:prstGeom>
          <a:noFill/>
        </p:spPr>
      </p:pic>
      <p:pic>
        <p:nvPicPr>
          <p:cNvPr id="4" name="Содержимое 3" descr="1186330404_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2857488" y="571480"/>
            <a:ext cx="2592289" cy="3165368"/>
          </a:xfrm>
          <a:prstGeom prst="ellipse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3861048"/>
            <a:ext cx="9328136" cy="1588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139952" y="3645024"/>
            <a:ext cx="360040" cy="3600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64088" y="3789040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79712" y="3789040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131840" y="3789040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444208" y="3789040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7429520" y="3786190"/>
            <a:ext cx="142876" cy="142876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8460432" y="3717032"/>
            <a:ext cx="288032" cy="28803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11560" y="3717032"/>
            <a:ext cx="360040" cy="28803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Picture 5" descr="Картинка 9 из 25993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 t="45224" r="12917"/>
          <a:stretch>
            <a:fillRect/>
          </a:stretch>
        </p:blipFill>
        <p:spPr bwMode="auto">
          <a:xfrm>
            <a:off x="2915816" y="4509120"/>
            <a:ext cx="2664296" cy="1375121"/>
          </a:xfrm>
          <a:prstGeom prst="ellipse">
            <a:avLst/>
          </a:prstGeom>
          <a:noFill/>
        </p:spPr>
      </p:pic>
      <p:sp>
        <p:nvSpPr>
          <p:cNvPr id="30" name="Выгнутая вниз стрелка 29"/>
          <p:cNvSpPr/>
          <p:nvPr/>
        </p:nvSpPr>
        <p:spPr>
          <a:xfrm>
            <a:off x="4427984" y="4221088"/>
            <a:ext cx="936104" cy="216024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2" name="Выгнутая вниз стрелка 31"/>
          <p:cNvSpPr/>
          <p:nvPr/>
        </p:nvSpPr>
        <p:spPr>
          <a:xfrm>
            <a:off x="5436096" y="4221088"/>
            <a:ext cx="936104" cy="216024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Выгнутая вниз стрелка 32"/>
          <p:cNvSpPr/>
          <p:nvPr/>
        </p:nvSpPr>
        <p:spPr>
          <a:xfrm>
            <a:off x="6516216" y="4221088"/>
            <a:ext cx="936104" cy="216024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Выгнутая вниз стрелка 33"/>
          <p:cNvSpPr/>
          <p:nvPr/>
        </p:nvSpPr>
        <p:spPr>
          <a:xfrm>
            <a:off x="7596336" y="4221088"/>
            <a:ext cx="936104" cy="216024"/>
          </a:xfrm>
          <a:prstGeom prst="curved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835696" y="3717032"/>
            <a:ext cx="360040" cy="28803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987824" y="3717032"/>
            <a:ext cx="360040" cy="28803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220072" y="3717032"/>
            <a:ext cx="360040" cy="28803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6372200" y="3717032"/>
            <a:ext cx="360040" cy="28803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7380312" y="3717032"/>
            <a:ext cx="360040" cy="28803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Содержимое 3" descr="1186330404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857232"/>
            <a:ext cx="2720183" cy="3026272"/>
          </a:xfrm>
          <a:prstGeom prst="ellips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2 -0.01295 L -0.37014 -0.00486 " pathEditMode="relative" rAng="0" ptsTypes="AA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2 -0.02613 L 0.61597 -0.02613 " pathEditMode="relative" rAng="0" ptsTypes="AA">
                                      <p:cBhvr>
                                        <p:cTn id="2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9" dur="5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4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6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7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8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4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12 -0.02613 L 0.61597 -0.02613 " pathEditMode="relative" rAng="0" ptsTypes="AA">
                                      <p:cBhvr>
                                        <p:cTn id="78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  <p:bldP spid="33" grpId="0" animBg="1"/>
      <p:bldP spid="3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14" descr="1230040674_smesh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" y="0"/>
            <a:ext cx="9144001" cy="6858000"/>
          </a:xfrm>
        </p:spPr>
      </p:pic>
      <p:pic>
        <p:nvPicPr>
          <p:cNvPr id="7" name="Содержимое 3" descr="23faa29f4384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00192" y="4077072"/>
            <a:ext cx="2843808" cy="3042874"/>
          </a:xfrm>
          <a:prstGeom prst="rect">
            <a:avLst/>
          </a:prstGeom>
        </p:spPr>
      </p:pic>
      <p:pic>
        <p:nvPicPr>
          <p:cNvPr id="8" name="Picture 14" descr="abf02b8d74d0aebbd417ba14b091ebd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4544" y="-387424"/>
            <a:ext cx="29622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14" descr="1230040674_smesh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139952" y="0"/>
            <a:ext cx="2736304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7000" b="1" dirty="0">
                <a:solidFill>
                  <a:srgbClr val="CC0000"/>
                </a:solidFill>
                <a:latin typeface="Times New Roman" pitchFamily="18" charset="0"/>
              </a:rPr>
              <a:t>0</a:t>
            </a:r>
            <a:endParaRPr lang="ru-RU" sz="370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pic>
        <p:nvPicPr>
          <p:cNvPr id="6155" name="Picture 11" descr="school06-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477957">
            <a:off x="7025994" y="675327"/>
            <a:ext cx="87153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14" descr="abf02b8d74d0aebbd417ba14b091ebd2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24544" y="-387424"/>
            <a:ext cx="2962275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school06-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308002">
            <a:off x="2268538" y="2420938"/>
            <a:ext cx="2301875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195736" y="1"/>
            <a:ext cx="3239864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7000" b="1" dirty="0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ru-RU" sz="370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pic>
        <p:nvPicPr>
          <p:cNvPr id="10" name="Содержимое 6" descr="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78172" y="4769768"/>
            <a:ext cx="2665828" cy="2088232"/>
          </a:xfrm>
          <a:prstGeom prst="rect">
            <a:avLst/>
          </a:prstGeom>
        </p:spPr>
      </p:pic>
      <p:pic>
        <p:nvPicPr>
          <p:cNvPr id="11" name="Содержимое 3" descr="23faa29f4384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00192" y="4077072"/>
            <a:ext cx="2843808" cy="3042874"/>
          </a:xfrm>
          <a:prstGeom prst="rect">
            <a:avLst/>
          </a:prstGeom>
        </p:spPr>
      </p:pic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2858E-6 L 0.17326 -0.30296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1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327 -0.30296 L 0.02379 0.19473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2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500"/>
                            </p:stCondLst>
                            <p:childTnLst>
                              <p:par>
                                <p:cTn id="3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500"/>
                            </p:stCondLst>
                            <p:childTnLst>
                              <p:par>
                                <p:cTn id="38" presetID="0" presetClass="path" presetSubtype="0" accel="50000" decel="5000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0.02153 0.06891 C -0.02309 0.05596 -0.02205 0.06244 -0.02517 0.04972 C -0.02552 0.0481 -0.02639 0.04486 -0.02639 0.04509 C -0.02743 0.0289 -0.0283 0.01919 -0.03489 0.00647 C -0.03698 -0.00209 -0.03871 -0.0111 -0.04444 -0.01619 C -0.05173 -0.03053 -0.06319 -0.04418 -0.07587 -0.04973 C -0.09844 -0.07077 -0.13941 -0.05088 -0.16614 -0.04186 C -0.1684 -0.03978 -0.17153 -0.03955 -0.17344 -0.03701 C -0.17951 -0.02868 -0.17951 -0.02174 -0.18906 -0.01758 C -0.19184 -0.01226 -0.19514 -0.00139 -0.19861 0.00323 C -0.19965 0.00462 -0.20104 0.00532 -0.20225 0.00647 C -0.20364 0.00786 -0.20486 0.00948 -0.2059 0.0111 C -0.21111 0.01919 -0.20607 0.01248 -0.20955 0.02081 C -0.21232 0.02729 -0.2158 0.03376 -0.21909 0.04001 C -0.22118 0.04856 -0.23159 0.07169 -0.23715 0.07701 C -0.24045 0.08348 -0.24219 0.0895 -0.24566 0.0962 C -0.24653 0.09782 -0.24809 0.10106 -0.24809 0.10129 C -0.24844 0.10314 -0.24861 0.10545 -0.2493 0.10754 C -0.24982 0.10939 -0.25139 0.11054 -0.25173 0.11239 C -0.25607 0.13112 -0.24982 0.11748 -0.25538 0.12835 C -0.25659 0.13413 -0.25989 0.13968 -0.26111 0.14523 C -0.26267 0.15078 -0.26267 0.15286 -0.26475 0.16142 C -0.26684 0.16998 -0.2717 0.16767 -0.27344 0.19727 C -0.28455 0.2419 -0.27604 0.29139 -0.27465 0.33857 C -0.27448 0.34204 -0.27222 0.34828 -0.27222 0.34852 C -0.27048 0.36656 -0.26927 0.37164 -0.26128 0.38668 C -0.25989 0.38945 -0.25625 0.38806 -0.25416 0.38991 C -0.24583 0.39731 -0.24965 0.39523 -0.24323 0.39801 C -0.23333 0.41767 -0.21493 0.41674 -0.19982 0.42206 C -0.18906 0.42576 -0.18403 0.429 -0.17465 0.43339 C -0.17344 0.43293 -0.17187 0.43293 -0.171 0.43177 C -0.16371 0.42206 -0.15573 0.41697 -0.1467 0.40865 C -0.14201 0.3994 -0.1342 0.3913 -0.12621 0.3876 C -0.12274 0.38321 -0.1217 0.37881 -0.11788 0.37488 C -0.11562 0.37257 -0.11909 0.36956 -0.11666 0.36748 C -0.11545 0.36632 -0.11319 0.36424 -0.11319 0.36447 C -0.11024 0.35245 -0.11441 0.36609 -0.10833 0.35615 C -0.10764 0.35499 -0.10781 0.35291 -0.10712 0.35152 C -0.10278 0.34412 -0.10104 0.34297 -0.09635 0.33857 C -0.09062 0.32747 -0.09392 0.33117 -0.08784 0.32585 C -0.08142 0.31313 -0.08455 0.31799 -0.07587 0.30643 C -0.07465 0.30481 -0.07222 0.3018 -0.07222 0.30203 C -0.06857 0.28746 -0.06389 0.27243 -0.05764 0.25994 C -0.05625 0.25231 -0.05416 0.24514 -0.0493 0.24075 C -0.04739 0.23311 -0.04653 0.22779 -0.04323 0.22155 C -0.03993 0.20837 -0.04028 0.19334 -0.03837 0.17969 C -0.03767 0.17483 -0.03611 0.16535 -0.03611 0.16558 C -0.03524 0.14292 -0.03333 0.12719 -0.03125 0.10592 C -0.03038 0.07631 -0.03159 0.07238 -0.02639 0.05134 C -0.025 0.04579 -0.0309 0.05411 -0.03246 0.05619 " pathEditMode="relative" rAng="0" ptsTypes="ffffffffffffffffffffaaffffffffffffffffffffffffffff">
                                      <p:cBhvr>
                                        <p:cTn id="39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4500"/>
                            </p:stCondLst>
                            <p:childTnLst>
                              <p:par>
                                <p:cTn id="45" presetID="3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14" descr="1230040674_smesh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648" y="1916832"/>
            <a:ext cx="7283152" cy="194421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9600" dirty="0" smtClean="0">
                <a:solidFill>
                  <a:srgbClr val="0070C0"/>
                </a:solidFill>
              </a:rPr>
              <a:t>Молодцы!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501008"/>
            <a:ext cx="7643192" cy="2506283"/>
          </a:xfrm>
        </p:spPr>
        <p:txBody>
          <a:bodyPr/>
          <a:lstStyle/>
          <a:p>
            <a:pPr eaLnBrk="1" hangingPunct="1"/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23928" y="7389440"/>
            <a:ext cx="1511672" cy="5786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37000" b="1" dirty="0">
                <a:solidFill>
                  <a:srgbClr val="CC0000"/>
                </a:solidFill>
                <a:latin typeface="Times New Roman" pitchFamily="18" charset="0"/>
              </a:rPr>
              <a:t>1</a:t>
            </a:r>
            <a:endParaRPr lang="ru-RU" sz="37000" b="1" dirty="0">
              <a:solidFill>
                <a:srgbClr val="CC0000"/>
              </a:solidFill>
              <a:latin typeface="Times New Roman" pitchFamily="18" charset="0"/>
            </a:endParaRPr>
          </a:p>
        </p:txBody>
      </p:sp>
      <p:pic>
        <p:nvPicPr>
          <p:cNvPr id="8198" name="Picture 13" descr="abf02b8d74d0aebbd417ba14b091ebd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540568" y="-315416"/>
            <a:ext cx="2962275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51720" y="3573016"/>
            <a:ext cx="460851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  <a:endParaRPr lang="ru-RU" sz="1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32240" y="6381328"/>
            <a:ext cx="2411760" cy="476672"/>
          </a:xfrm>
          <a:prstGeom prst="rect">
            <a:avLst/>
          </a:prstGeom>
          <a:solidFill>
            <a:srgbClr val="13E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2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2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2000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3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717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картинки 1 класс\картинки 1 классу\346209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0_9cdb_feacdfce_S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31304" y="1347021"/>
            <a:ext cx="2550976" cy="1577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0_9cdb_feacdfce_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088713"/>
            <a:ext cx="2771800" cy="165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0_9cdb_feacdfce_S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28600" y="3501008"/>
            <a:ext cx="2637173" cy="157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21965E-6 L 0.74167 4.21965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45 0.00324 L 0.43056 -0.0071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-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31214E-6 L 0.20191 2.31214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320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1260648" y="-459432"/>
            <a:ext cx="3055339" cy="147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3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1589239" y="836712"/>
            <a:ext cx="3178478" cy="1627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320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-2124744" y="2420888"/>
            <a:ext cx="3245346" cy="166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378 -0.10754 L 0.5448 0.2118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889 -0.07123 L 0.47969 0.24815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4288 -0.06845 L 0.3257 0.2509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" y="1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162801"/>
          </a:xfrm>
        </p:spPr>
      </p:pic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Управляющая кнопка: домой 5">
            <a:hlinkClick r:id="" action="ppaction://hlinkshowjump?jump=firstslide" highlightClick="1"/>
          </p:cNvPr>
          <p:cNvSpPr/>
          <p:nvPr/>
        </p:nvSpPr>
        <p:spPr>
          <a:xfrm>
            <a:off x="1907704" y="188640"/>
            <a:ext cx="5514976" cy="3585532"/>
          </a:xfrm>
          <a:prstGeom prst="actionButtonHom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Содержимое 3" descr="matematika_2s.gif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796136" y="2708920"/>
            <a:ext cx="2928926" cy="3429000"/>
          </a:xfrm>
          <a:prstGeom prst="rect">
            <a:avLst/>
          </a:prstGeom>
        </p:spPr>
      </p:pic>
      <p:pic>
        <p:nvPicPr>
          <p:cNvPr id="4" name="Содержимое 3" descr="0_maths_zero_number0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9552" y="2708920"/>
            <a:ext cx="2901796" cy="3453138"/>
          </a:xfrm>
        </p:spPr>
      </p:pic>
      <p:sp>
        <p:nvSpPr>
          <p:cNvPr id="7" name="Прямоугольник 6"/>
          <p:cNvSpPr/>
          <p:nvPr/>
        </p:nvSpPr>
        <p:spPr>
          <a:xfrm>
            <a:off x="4932040" y="2060848"/>
            <a:ext cx="720080" cy="64237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rgbClr val="0070C0"/>
                </a:solidFill>
              </a:rPr>
              <a:t>1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3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tematika_03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4018" y="428604"/>
            <a:ext cx="8979982" cy="535785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" name="Содержимое 3" descr="matematika_10stol.gif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11905" t="56627" r="5952" b="3614"/>
          <a:stretch>
            <a:fillRect/>
          </a:stretch>
        </p:blipFill>
        <p:spPr>
          <a:xfrm>
            <a:off x="2339752" y="1556792"/>
            <a:ext cx="4929222" cy="2357454"/>
          </a:xfrm>
          <a:prstGeom prst="ellipse">
            <a:avLst/>
          </a:prstGeom>
        </p:spPr>
      </p:pic>
      <p:sp>
        <p:nvSpPr>
          <p:cNvPr id="14" name="Прямоугольник с одним вырезанным скругленным углом 13"/>
          <p:cNvSpPr/>
          <p:nvPr/>
        </p:nvSpPr>
        <p:spPr>
          <a:xfrm rot="20938453">
            <a:off x="2812283" y="537233"/>
            <a:ext cx="2000264" cy="1214446"/>
          </a:xfrm>
          <a:prstGeom prst="snip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Шестиугольник 6"/>
          <p:cNvSpPr/>
          <p:nvPr/>
        </p:nvSpPr>
        <p:spPr>
          <a:xfrm>
            <a:off x="7164288" y="2204864"/>
            <a:ext cx="360040" cy="648072"/>
          </a:xfrm>
          <a:prstGeom prst="hexagon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tematika_10stol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000100" y="214290"/>
            <a:ext cx="7358114" cy="653174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Содержимое 15" descr="matematika_9happy_s.gif"/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49241"/>
          <a:stretch>
            <a:fillRect/>
          </a:stretch>
        </p:blipFill>
        <p:spPr>
          <a:xfrm>
            <a:off x="7452320" y="3837445"/>
            <a:ext cx="1187624" cy="3020555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matematika_10stol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55776" y="2492896"/>
            <a:ext cx="4522507" cy="4014594"/>
          </a:xfrm>
          <a:prstGeom prst="rect">
            <a:avLst/>
          </a:prstGeom>
        </p:spPr>
      </p:pic>
      <p:pic>
        <p:nvPicPr>
          <p:cNvPr id="6" name="Содержимое 11" descr="3svetofor3.jpg"/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37970"/>
          <a:stretch>
            <a:fillRect/>
          </a:stretch>
        </p:blipFill>
        <p:spPr>
          <a:xfrm>
            <a:off x="179512" y="2420888"/>
            <a:ext cx="1152128" cy="2952328"/>
          </a:xfrm>
          <a:prstGeom prst="rect">
            <a:avLst/>
          </a:prstGeom>
        </p:spPr>
      </p:pic>
      <p:pic>
        <p:nvPicPr>
          <p:cNvPr id="7" name="Содержимое 12" descr="4tsifra.jpg"/>
          <p:cNvPicPr>
            <a:picLocks noChangeAspect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r="29878"/>
          <a:stretch>
            <a:fillRect/>
          </a:stretch>
        </p:blipFill>
        <p:spPr>
          <a:xfrm>
            <a:off x="1187624" y="260648"/>
            <a:ext cx="1152128" cy="2348880"/>
          </a:xfrm>
          <a:prstGeom prst="rect">
            <a:avLst/>
          </a:prstGeom>
        </p:spPr>
      </p:pic>
      <p:pic>
        <p:nvPicPr>
          <p:cNvPr id="8" name="Содержимое 3" descr="matematika_5s.gif"/>
          <p:cNvPicPr>
            <a:picLocks noChangeAspect="1"/>
          </p:cNvPicPr>
          <p:nvPr/>
        </p:nvPicPr>
        <p:blipFill>
          <a:blip r:embed="rId6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71800" y="0"/>
            <a:ext cx="1296144" cy="2405574"/>
          </a:xfrm>
          <a:prstGeom prst="rect">
            <a:avLst/>
          </a:prstGeom>
        </p:spPr>
      </p:pic>
      <p:pic>
        <p:nvPicPr>
          <p:cNvPr id="9" name="Содержимое 16" descr="matematika_6s.gif"/>
          <p:cNvPicPr>
            <a:picLocks noChangeAspect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427984" y="0"/>
            <a:ext cx="1276080" cy="2348880"/>
          </a:xfrm>
          <a:prstGeom prst="rect">
            <a:avLst/>
          </a:prstGeom>
        </p:spPr>
      </p:pic>
      <p:pic>
        <p:nvPicPr>
          <p:cNvPr id="10" name="Содержимое 19" descr="matematika_7s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084168" y="0"/>
            <a:ext cx="1224136" cy="2348880"/>
          </a:xfrm>
          <a:prstGeom prst="rect">
            <a:avLst/>
          </a:prstGeom>
        </p:spPr>
      </p:pic>
      <p:pic>
        <p:nvPicPr>
          <p:cNvPr id="11" name="Содержимое 20" descr="matematika_8s.gif"/>
          <p:cNvPicPr>
            <a:picLocks noChangeAspect="1"/>
          </p:cNvPicPr>
          <p:nvPr/>
        </p:nvPicPr>
        <p:blipFill>
          <a:blip r:embed="rId9" cstate="print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r="29167"/>
          <a:stretch>
            <a:fillRect/>
          </a:stretch>
        </p:blipFill>
        <p:spPr>
          <a:xfrm>
            <a:off x="7380312" y="1268760"/>
            <a:ext cx="1224136" cy="2276872"/>
          </a:xfrm>
          <a:prstGeom prst="rect">
            <a:avLst/>
          </a:prstGeom>
        </p:spPr>
      </p:pic>
      <p:pic>
        <p:nvPicPr>
          <p:cNvPr id="5" name="Содержимое 8" descr="2tsifra.jpg"/>
          <p:cNvPicPr>
            <a:picLocks noChangeAspect="1"/>
          </p:cNvPicPr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03648" y="4293096"/>
            <a:ext cx="1043608" cy="24208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8000"/>
                            </p:stCondLst>
                            <p:childTnLst>
                              <p:par>
                                <p:cTn id="7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0"/>
                            </p:stCondLst>
                            <p:childTnLst>
                              <p:par>
                                <p:cTn id="8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983</TotalTime>
  <Words>11</Words>
  <Application>Microsoft Office PowerPoint</Application>
  <PresentationFormat>Экран (4:3)</PresentationFormat>
  <Paragraphs>10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Молодцы!</vt:lpstr>
    </vt:vector>
  </TitlesOfParts>
  <Company>Пекарня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Пирожок</dc:creator>
  <cp:lastModifiedBy>СТУДЕНТ</cp:lastModifiedBy>
  <cp:revision>84</cp:revision>
  <dcterms:created xsi:type="dcterms:W3CDTF">2010-10-02T06:02:55Z</dcterms:created>
  <dcterms:modified xsi:type="dcterms:W3CDTF">2010-10-18T13:34:24Z</dcterms:modified>
</cp:coreProperties>
</file>