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Занимательная математика</a:t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Быстрогорская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Савенкова Е.И.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2013г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.labirint.ru/images/comments_pic/0917/08laba0811240343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11.radikal.ru/i183/1107/97/bcddc0d4db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Мои документы\Мои рисунки\1pi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90" y="838201"/>
            <a:ext cx="9107510" cy="518159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ernationaltoys.com/pictures/12145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59436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img.labirint.ru/images/comments_pic/0908/01lab1vkh1235200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763000" cy="6324600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1295400" y="2819400"/>
            <a:ext cx="2590800" cy="1371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5-3=2</a:t>
            </a:r>
            <a:endParaRPr lang="ru-RU" sz="4400" dirty="0"/>
          </a:p>
        </p:txBody>
      </p:sp>
      <p:sp>
        <p:nvSpPr>
          <p:cNvPr id="6" name="Волна 5"/>
          <p:cNvSpPr/>
          <p:nvPr/>
        </p:nvSpPr>
        <p:spPr>
          <a:xfrm>
            <a:off x="5257800" y="3429000"/>
            <a:ext cx="3352800" cy="1752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5 </a:t>
            </a:r>
            <a:r>
              <a:rPr lang="ru-RU" sz="2800" dirty="0" err="1" smtClean="0"/>
              <a:t>мин=</a:t>
            </a:r>
            <a:r>
              <a:rPr lang="ru-RU" sz="2800" dirty="0" smtClean="0"/>
              <a:t>(5Х60)с=300 с</a:t>
            </a:r>
          </a:p>
          <a:p>
            <a:pPr algn="ctr"/>
            <a:r>
              <a:rPr lang="ru-RU" sz="2800" dirty="0" smtClean="0"/>
              <a:t>300:3=100 штанов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009.radikal.ru/i307/1107/87/bed1bca7c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0" y="304800"/>
            <a:ext cx="4572000" cy="2209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dirty="0" smtClean="0"/>
              <a:t>1) 3000:30=100 ( м</a:t>
            </a:r>
            <a:r>
              <a:rPr lang="en-US" dirty="0" smtClean="0"/>
              <a:t>/</a:t>
            </a:r>
            <a:r>
              <a:rPr lang="ru-RU" dirty="0" smtClean="0"/>
              <a:t>мин</a:t>
            </a:r>
            <a:r>
              <a:rPr lang="en-US" dirty="0" smtClean="0"/>
              <a:t>)- V</a:t>
            </a:r>
          </a:p>
          <a:p>
            <a:pPr marL="342900" indent="-342900"/>
            <a:r>
              <a:rPr lang="en-US" dirty="0" smtClean="0"/>
              <a:t>2) </a:t>
            </a:r>
            <a:r>
              <a:rPr lang="ru-RU" dirty="0" smtClean="0"/>
              <a:t>60000:100=600 (мин)=10 (ч)</a:t>
            </a:r>
          </a:p>
          <a:p>
            <a:pPr marL="342900" indent="-342900"/>
            <a:r>
              <a:rPr lang="ru-RU" dirty="0" smtClean="0"/>
              <a:t>Ответ: за 10 часов.</a:t>
            </a:r>
            <a:endParaRPr lang="en-US" dirty="0" smtClean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04800" y="2895600"/>
            <a:ext cx="4267200" cy="2514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ru-RU" sz="2400" dirty="0" smtClean="0"/>
              <a:t>8+8=16 (км</a:t>
            </a:r>
            <a:r>
              <a:rPr lang="en-US" sz="2400" dirty="0" smtClean="0"/>
              <a:t>/</a:t>
            </a:r>
            <a:r>
              <a:rPr lang="ru-RU" sz="2400" dirty="0" smtClean="0"/>
              <a:t>ч)- скорость сближения</a:t>
            </a:r>
          </a:p>
          <a:p>
            <a:pPr marL="342900" indent="-342900"/>
            <a:r>
              <a:rPr lang="ru-RU" sz="2400" dirty="0" smtClean="0"/>
              <a:t>2) 16:16=1 (ч)- время пути</a:t>
            </a:r>
          </a:p>
          <a:p>
            <a:pPr marL="342900" indent="-342900"/>
            <a:r>
              <a:rPr lang="ru-RU" sz="2400" dirty="0" smtClean="0"/>
              <a:t>3) 12-9=3 (ч)- прошло времени</a:t>
            </a:r>
          </a:p>
          <a:p>
            <a:pPr marL="342900" indent="-342900"/>
            <a:r>
              <a:rPr lang="ru-RU" sz="2400" dirty="0" smtClean="0"/>
              <a:t>4) 3-1=2 (ч) - проговорили</a:t>
            </a:r>
            <a:endParaRPr lang="ru-RU" sz="2400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4419600" y="533400"/>
            <a:ext cx="4495800" cy="3810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arenR"/>
            </a:pPr>
            <a:endParaRPr lang="ru-RU" sz="2400" dirty="0" smtClean="0"/>
          </a:p>
          <a:p>
            <a:pPr marL="457200" indent="-457200">
              <a:buAutoNum type="arabicParenR"/>
            </a:pPr>
            <a:r>
              <a:rPr lang="ru-RU" sz="2400" dirty="0" smtClean="0"/>
              <a:t>80х3=240(км)- автомобилист</a:t>
            </a:r>
          </a:p>
          <a:p>
            <a:pPr marL="457200" indent="-457200"/>
            <a:r>
              <a:rPr lang="ru-RU" sz="2400" dirty="0" smtClean="0"/>
              <a:t>2) 16х3=48 (км) – велосипедист</a:t>
            </a:r>
          </a:p>
          <a:p>
            <a:pPr marL="457200" indent="-457200"/>
            <a:r>
              <a:rPr lang="ru-RU" sz="2400" dirty="0" smtClean="0"/>
              <a:t>3) 240+48=288 (км) – расстояние</a:t>
            </a:r>
          </a:p>
          <a:p>
            <a:pPr marL="457200" indent="-457200"/>
            <a:r>
              <a:rPr lang="ru-RU" sz="2400" dirty="0" smtClean="0"/>
              <a:t>Ответ: 288 км между А и Б</a:t>
            </a:r>
          </a:p>
          <a:p>
            <a:pPr marL="457200" indent="-457200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img.labirint.ru/images/comments_pic/0917/012laba0811240343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228600" y="457200"/>
            <a:ext cx="4114800" cy="2971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arenR"/>
            </a:pPr>
            <a:r>
              <a:rPr lang="ru-RU" sz="2400" dirty="0" smtClean="0"/>
              <a:t>24-12-11=1 (</a:t>
            </a:r>
            <a:r>
              <a:rPr lang="ru-RU" sz="2400" dirty="0" err="1" smtClean="0"/>
              <a:t>уч</a:t>
            </a:r>
            <a:r>
              <a:rPr lang="ru-RU" sz="2400" dirty="0" smtClean="0"/>
              <a:t>)</a:t>
            </a:r>
          </a:p>
          <a:p>
            <a:pPr marL="457200" indent="-457200"/>
            <a:r>
              <a:rPr lang="ru-RU" sz="2400" dirty="0" smtClean="0"/>
              <a:t>Ответ: 1 ученик подозрительный.</a:t>
            </a:r>
            <a:endParaRPr lang="ru-RU" sz="24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800600" y="762000"/>
            <a:ext cx="4114800" cy="2971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arenR"/>
            </a:pPr>
            <a:r>
              <a:rPr lang="ru-RU" sz="2400" dirty="0" smtClean="0"/>
              <a:t>15:3=5 (б)</a:t>
            </a:r>
          </a:p>
          <a:p>
            <a:pPr marL="457200" indent="-457200"/>
            <a:r>
              <a:rPr lang="ru-RU" sz="2400" dirty="0" smtClean="0"/>
              <a:t>Ответ:  5 братьев.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  <p:bldP spid="6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xxlbook.ru/imgh10721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685800" y="1371600"/>
            <a:ext cx="4114800" cy="2971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arenR"/>
            </a:pPr>
            <a:r>
              <a:rPr lang="ru-RU" sz="2400" dirty="0" smtClean="0"/>
              <a:t>39-6-12=21 (муха)</a:t>
            </a:r>
          </a:p>
          <a:p>
            <a:pPr marL="457200" indent="-457200"/>
            <a:r>
              <a:rPr lang="ru-RU" sz="2400" dirty="0" smtClean="0"/>
              <a:t>Ответ: 21 муха.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.labirint.ru/images/comments_pic/0917/014laba0811240343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6106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.labirint.ru/books/240231/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25.radikal.ru/1107/6a/c03f612aa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8392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Метро">
      <a:dk1>
        <a:sysClr val="windowText" lastClr="000000"/>
      </a:dk1>
      <a:lt1>
        <a:sysClr val="window" lastClr="F4F4F4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132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Занимательная математика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Snak</cp:lastModifiedBy>
  <cp:revision>11</cp:revision>
  <dcterms:modified xsi:type="dcterms:W3CDTF">2013-08-28T19:13:23Z</dcterms:modified>
</cp:coreProperties>
</file>