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9F0774EF-B16E-43E7-A8A7-35156938117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E1955E6-8D31-4271-B24D-CD859BB6B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«Прямоугольник и квадрат»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714752"/>
            <a:ext cx="7772400" cy="130131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Открытый урок математики 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во 2 классе «Б»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Евсина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Оксана Леонидовна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					                </a:t>
            </a:r>
            <a:r>
              <a:rPr lang="ru-RU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2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юбилея\Копия Изображение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4101275" cy="2895603"/>
          </a:xfrm>
          <a:prstGeom prst="rect">
            <a:avLst/>
          </a:prstGeom>
          <a:noFill/>
        </p:spPr>
      </p:pic>
      <p:pic>
        <p:nvPicPr>
          <p:cNvPr id="1027" name="Picture 3" descr="D:\для юбилея\Изображение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788" y="3000372"/>
            <a:ext cx="4257212" cy="2898778"/>
          </a:xfrm>
          <a:prstGeom prst="rect">
            <a:avLst/>
          </a:prstGeom>
          <a:noFill/>
        </p:spPr>
      </p:pic>
      <p:pic>
        <p:nvPicPr>
          <p:cNvPr id="4" name="Содержимое 8" descr="Изображение 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57290" cy="218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Прямоугольник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угла</a:t>
            </a:r>
          </a:p>
          <a:p>
            <a:r>
              <a:rPr lang="ru-RU" dirty="0" smtClean="0"/>
              <a:t>Все углы прямые</a:t>
            </a:r>
          </a:p>
          <a:p>
            <a:r>
              <a:rPr lang="ru-RU" dirty="0" smtClean="0"/>
              <a:t>4 стороны</a:t>
            </a:r>
          </a:p>
          <a:p>
            <a:r>
              <a:rPr lang="ru-RU" dirty="0" smtClean="0"/>
              <a:t>Противоположные стороны равны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4786322"/>
            <a:ext cx="328614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7290" cy="185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Начертите прямоугольник, длина которого – 5 см, а ширина – 3 см    </a:t>
            </a:r>
          </a:p>
          <a:p>
            <a:pPr marL="514350" indent="-514350">
              <a:buNone/>
            </a:pPr>
            <a:r>
              <a:rPr lang="ru-RU" dirty="0" smtClean="0"/>
              <a:t>             5см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3см                        </a:t>
            </a:r>
            <a:r>
              <a:rPr lang="ru-RU" dirty="0" err="1" smtClean="0"/>
              <a:t>3см</a:t>
            </a:r>
            <a:r>
              <a:rPr lang="ru-RU" dirty="0" smtClean="0"/>
              <a:t>         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                                       5см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429000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4071942"/>
            <a:ext cx="114300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7290" cy="185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Начерти квадрат любым способом.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3см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5см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876"/>
            <a:ext cx="107157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214818"/>
            <a:ext cx="192882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7290" cy="171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Найти периметр прямоугольника.</a:t>
            </a:r>
          </a:p>
          <a:p>
            <a:r>
              <a:rPr lang="ru-RU" dirty="0" smtClean="0"/>
              <a:t>Что такое периметр?</a:t>
            </a:r>
          </a:p>
          <a:p>
            <a:r>
              <a:rPr lang="ru-RU" dirty="0" smtClean="0"/>
              <a:t>Периметр – это сумма длин всех сторон. </a:t>
            </a:r>
            <a:endParaRPr lang="ru-RU" dirty="0"/>
          </a:p>
        </p:txBody>
      </p:sp>
      <p:pic>
        <p:nvPicPr>
          <p:cNvPr id="4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7290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5 см</a:t>
            </a:r>
          </a:p>
          <a:p>
            <a:pPr>
              <a:buNone/>
            </a:pPr>
            <a:r>
              <a:rPr lang="ru-RU" dirty="0" smtClean="0"/>
              <a:t>                                3см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Решение:</a:t>
            </a:r>
          </a:p>
          <a:p>
            <a:pPr>
              <a:buNone/>
            </a:pPr>
            <a:r>
              <a:rPr lang="ru-RU" dirty="0" smtClean="0"/>
              <a:t>І способ: </a:t>
            </a:r>
            <a:r>
              <a:rPr lang="en-US" dirty="0" smtClean="0"/>
              <a:t>P</a:t>
            </a:r>
            <a:r>
              <a:rPr lang="ru-RU" dirty="0" smtClean="0"/>
              <a:t>= 5+3+5+3=16(см)</a:t>
            </a:r>
          </a:p>
          <a:p>
            <a:pPr>
              <a:buNone/>
            </a:pPr>
            <a:r>
              <a:rPr lang="ru-RU" dirty="0" smtClean="0"/>
              <a:t>ІІ способ: </a:t>
            </a:r>
            <a:r>
              <a:rPr lang="en-US" dirty="0" smtClean="0"/>
              <a:t>P</a:t>
            </a:r>
            <a:r>
              <a:rPr lang="ru-RU" dirty="0" smtClean="0"/>
              <a:t>=5+5+3+3=16(см)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357430"/>
            <a:ext cx="207170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7290" cy="218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юбилея\Копия (2) Изображение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76" y="3269079"/>
            <a:ext cx="5192724" cy="3588921"/>
          </a:xfrm>
          <a:prstGeom prst="rect">
            <a:avLst/>
          </a:prstGeom>
          <a:noFill/>
        </p:spPr>
      </p:pic>
      <p:pic>
        <p:nvPicPr>
          <p:cNvPr id="5" name="Picture 2" descr="D:\для юбилея\Копия Изображение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101275" cy="2895603"/>
          </a:xfrm>
          <a:prstGeom prst="rect">
            <a:avLst/>
          </a:prstGeom>
          <a:noFill/>
        </p:spPr>
      </p:pic>
      <p:pic>
        <p:nvPicPr>
          <p:cNvPr id="6" name="Picture 3" descr="D:\для юбилея\Изображение 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788" y="714356"/>
            <a:ext cx="4257212" cy="289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Четырёхугольник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угла</a:t>
            </a:r>
          </a:p>
          <a:p>
            <a:r>
              <a:rPr lang="ru-RU" dirty="0" smtClean="0"/>
              <a:t>4 стороны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36091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8" descr="Изображение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357290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4317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391713">
                <a:tc>
                  <a:txBody>
                    <a:bodyPr/>
                    <a:lstStyle/>
                    <a:p>
                      <a:r>
                        <a:rPr lang="ru-RU" dirty="0" smtClean="0"/>
                        <a:t>4 угла</a:t>
                      </a:r>
                    </a:p>
                    <a:p>
                      <a:r>
                        <a:rPr lang="ru-RU" dirty="0" smtClean="0"/>
                        <a:t>Все углы прямые</a:t>
                      </a:r>
                    </a:p>
                    <a:p>
                      <a:r>
                        <a:rPr lang="ru-RU" dirty="0" smtClean="0"/>
                        <a:t>4 стороны</a:t>
                      </a:r>
                    </a:p>
                    <a:p>
                      <a:r>
                        <a:rPr lang="ru-RU" dirty="0" smtClean="0"/>
                        <a:t>Все стороны равны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91713">
                <a:tc>
                  <a:txBody>
                    <a:bodyPr/>
                    <a:lstStyle/>
                    <a:p>
                      <a:r>
                        <a:rPr lang="ru-RU" dirty="0" smtClean="0"/>
                        <a:t>4 угла</a:t>
                      </a:r>
                    </a:p>
                    <a:p>
                      <a:r>
                        <a:rPr lang="ru-RU" dirty="0" smtClean="0"/>
                        <a:t>Все углы прямые</a:t>
                      </a:r>
                    </a:p>
                    <a:p>
                      <a:r>
                        <a:rPr lang="ru-RU" dirty="0" smtClean="0"/>
                        <a:t>4 стороны</a:t>
                      </a:r>
                    </a:p>
                    <a:p>
                      <a:r>
                        <a:rPr lang="ru-RU" dirty="0" smtClean="0"/>
                        <a:t>Противоположные стороны равны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91713">
                <a:tc>
                  <a:txBody>
                    <a:bodyPr/>
                    <a:lstStyle/>
                    <a:p>
                      <a:r>
                        <a:rPr lang="ru-RU" dirty="0" smtClean="0"/>
                        <a:t>4 угла</a:t>
                      </a:r>
                    </a:p>
                    <a:p>
                      <a:r>
                        <a:rPr lang="ru-RU" dirty="0" smtClean="0"/>
                        <a:t>4 стороны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00760" y="1500174"/>
            <a:ext cx="1071570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143248"/>
            <a:ext cx="1714512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429132"/>
            <a:ext cx="13335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8" descr="Изображение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218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Какие утверждения правильные: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Любой квадрат – это прямоугольник.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Любой прямоугольник – это квадрат.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Любой четырёхугольник – это многоугольник. 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7290" cy="192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Изображение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49014"/>
            <a:ext cx="3714776" cy="5986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2643174" y="4643446"/>
            <a:ext cx="164307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2012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Раскрасить:</a:t>
            </a:r>
          </a:p>
          <a:p>
            <a:pPr>
              <a:buNone/>
            </a:pPr>
            <a:r>
              <a:rPr lang="ru-RU" dirty="0" smtClean="0"/>
              <a:t>Квадраты -  красным цветом;</a:t>
            </a:r>
          </a:p>
          <a:p>
            <a:pPr>
              <a:buNone/>
            </a:pPr>
            <a:r>
              <a:rPr lang="ru-RU" dirty="0" smtClean="0"/>
              <a:t>Прямоугольники – жёлтым цветом;</a:t>
            </a:r>
          </a:p>
          <a:p>
            <a:pPr>
              <a:buNone/>
            </a:pPr>
            <a:r>
              <a:rPr lang="ru-RU" dirty="0" smtClean="0"/>
              <a:t>Четырёхугольники – зелёным цветом;</a:t>
            </a:r>
          </a:p>
          <a:p>
            <a:pPr>
              <a:buNone/>
            </a:pPr>
            <a:r>
              <a:rPr lang="ru-RU" dirty="0" smtClean="0"/>
              <a:t>а остальные фигуры – </a:t>
            </a:r>
            <a:r>
              <a:rPr lang="ru-RU" smtClean="0"/>
              <a:t>синим цветом.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7290" cy="192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49"/>
            <a:ext cx="8248708" cy="4429151"/>
          </a:xfrm>
        </p:spPr>
        <p:txBody>
          <a:bodyPr/>
          <a:lstStyle/>
          <a:p>
            <a:r>
              <a:rPr lang="ru-RU" dirty="0" smtClean="0"/>
              <a:t>ГЕОМЕ́ТРИЯ - раздел математики, изучающий пространственные отношения и формы.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357694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2571744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86314" y="4071942"/>
            <a:ext cx="1428760" cy="18573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29454" y="4000504"/>
            <a:ext cx="100013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7290" cy="218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571472" y="1571612"/>
            <a:ext cx="714380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2012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2500306"/>
            <a:ext cx="4039200" cy="395128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53</a:t>
            </a:r>
          </a:p>
          <a:p>
            <a:r>
              <a:rPr lang="ru-RU" sz="5400" dirty="0" smtClean="0"/>
              <a:t>36</a:t>
            </a:r>
          </a:p>
          <a:p>
            <a:r>
              <a:rPr lang="ru-RU" sz="5400" dirty="0" smtClean="0"/>
              <a:t>27</a:t>
            </a:r>
          </a:p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596" y="2500306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Первое слагаемое 13, второе – 40. укажи сумму.</a:t>
            </a:r>
          </a:p>
          <a:p>
            <a:r>
              <a:rPr lang="ru-RU" dirty="0" smtClean="0"/>
              <a:t>Уменьшаемое 56, вычитаемое 20. Укажи разность.</a:t>
            </a:r>
          </a:p>
          <a:p>
            <a:r>
              <a:rPr lang="ru-RU" dirty="0" smtClean="0"/>
              <a:t>На сколько 87 больше, чем 60? </a:t>
            </a:r>
          </a:p>
          <a:p>
            <a:r>
              <a:rPr lang="ru-RU" dirty="0" smtClean="0"/>
              <a:t>Какое число надо вычесть из 30, чтобы получить 23?</a:t>
            </a:r>
            <a:endParaRPr lang="ru-RU" dirty="0"/>
          </a:p>
        </p:txBody>
      </p:sp>
      <p:pic>
        <p:nvPicPr>
          <p:cNvPr id="10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7290" cy="218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71472" y="1571612"/>
            <a:ext cx="714380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2012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428868"/>
            <a:ext cx="4040188" cy="3951288"/>
          </a:xfrm>
        </p:spPr>
        <p:txBody>
          <a:bodyPr/>
          <a:lstStyle/>
          <a:p>
            <a:r>
              <a:rPr lang="ru-RU" dirty="0" smtClean="0"/>
              <a:t>Из какого числа надо вычесть 6, чтобы получить 43?</a:t>
            </a:r>
          </a:p>
          <a:p>
            <a:r>
              <a:rPr lang="ru-RU" dirty="0" smtClean="0"/>
              <a:t>Запиши число, в котором 8 десятков и столько же единиц.</a:t>
            </a:r>
          </a:p>
          <a:p>
            <a:r>
              <a:rPr lang="ru-RU" dirty="0" smtClean="0"/>
              <a:t>Увеличь его на 2.</a:t>
            </a:r>
          </a:p>
          <a:p>
            <a:r>
              <a:rPr lang="ru-RU" dirty="0" smtClean="0"/>
              <a:t>Какое число меньше 90 на 7?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428868"/>
            <a:ext cx="4039200" cy="395128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49</a:t>
            </a:r>
          </a:p>
          <a:p>
            <a:r>
              <a:rPr lang="ru-RU" sz="5400" dirty="0" smtClean="0"/>
              <a:t>88</a:t>
            </a:r>
          </a:p>
          <a:p>
            <a:r>
              <a:rPr lang="ru-RU" sz="5400" dirty="0" smtClean="0"/>
              <a:t>90</a:t>
            </a:r>
          </a:p>
          <a:p>
            <a:r>
              <a:rPr lang="ru-RU" sz="5400" dirty="0" smtClean="0"/>
              <a:t>83</a:t>
            </a:r>
            <a:endParaRPr lang="ru-RU" sz="5400" dirty="0"/>
          </a:p>
        </p:txBody>
      </p:sp>
      <p:pic>
        <p:nvPicPr>
          <p:cNvPr id="7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7290" cy="218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71472" y="1571612"/>
            <a:ext cx="714380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2012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3500438"/>
            <a:ext cx="8248708" cy="1928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53, 36, 27, 7, 49, 88, 90, 63.</a:t>
            </a:r>
            <a:endParaRPr lang="ru-RU" sz="5400" dirty="0"/>
          </a:p>
        </p:txBody>
      </p:sp>
      <p:pic>
        <p:nvPicPr>
          <p:cNvPr id="9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7290" cy="218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571472" y="1571612"/>
            <a:ext cx="714380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2012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Треугольник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стороны</a:t>
            </a:r>
          </a:p>
          <a:p>
            <a:r>
              <a:rPr lang="ru-RU" dirty="0" smtClean="0"/>
              <a:t>3 угла </a:t>
            </a:r>
          </a:p>
          <a:p>
            <a:r>
              <a:rPr lang="ru-RU" dirty="0" smtClean="0"/>
              <a:t>3 вершины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10800000" flipH="1">
            <a:off x="5572132" y="2214554"/>
            <a:ext cx="2214578" cy="1214446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3"/>
            <a:endCxn id="4" idx="5"/>
          </p:cNvCxnSpPr>
          <p:nvPr/>
        </p:nvCxnSpPr>
        <p:spPr>
          <a:xfrm rot="16200000" flipH="1">
            <a:off x="6375809" y="2518165"/>
            <a:ext cx="60722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715008" y="4286256"/>
            <a:ext cx="200026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7290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угла</a:t>
            </a:r>
          </a:p>
          <a:p>
            <a:r>
              <a:rPr lang="ru-RU" dirty="0" smtClean="0"/>
              <a:t>Все углы прямые</a:t>
            </a:r>
          </a:p>
          <a:p>
            <a:r>
              <a:rPr lang="ru-RU" dirty="0" smtClean="0"/>
              <a:t>4 стороны</a:t>
            </a:r>
          </a:p>
          <a:p>
            <a:r>
              <a:rPr lang="ru-RU" dirty="0" smtClean="0"/>
              <a:t>Все стороны равны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2357430"/>
            <a:ext cx="150019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7290" cy="192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1785926"/>
            <a:ext cx="1071570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3214678" y="1785926"/>
            <a:ext cx="857256" cy="10715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flipH="1">
            <a:off x="1285852" y="1785926"/>
            <a:ext cx="857256" cy="10715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60" y="1357298"/>
            <a:ext cx="428628" cy="4286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714752"/>
            <a:ext cx="2428892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5357818" y="5000636"/>
            <a:ext cx="642942" cy="57150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flipV="1">
            <a:off x="6286512" y="5000636"/>
            <a:ext cx="642942" cy="57150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V="1">
            <a:off x="7143768" y="5000636"/>
            <a:ext cx="642942" cy="57150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57950" y="3214686"/>
            <a:ext cx="500066" cy="500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8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7290" cy="218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ошюра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брошюра</Template>
  <TotalTime>245</TotalTime>
  <Words>320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брошюра</vt:lpstr>
      <vt:lpstr>Тема урока:  «Прямоугольник и квадрат»</vt:lpstr>
      <vt:lpstr>Слайд 2</vt:lpstr>
      <vt:lpstr>Слайд 3</vt:lpstr>
      <vt:lpstr>Устный счёт</vt:lpstr>
      <vt:lpstr>Слайд 5</vt:lpstr>
      <vt:lpstr>Проверь себя.</vt:lpstr>
      <vt:lpstr>Треугольник </vt:lpstr>
      <vt:lpstr>Квадрат</vt:lpstr>
      <vt:lpstr>Слайд 9</vt:lpstr>
      <vt:lpstr>Слайд 10</vt:lpstr>
      <vt:lpstr>Прямоугольник </vt:lpstr>
      <vt:lpstr>Задание 1</vt:lpstr>
      <vt:lpstr>Задание 2</vt:lpstr>
      <vt:lpstr>Задание 3</vt:lpstr>
      <vt:lpstr>Проверь себя </vt:lpstr>
      <vt:lpstr>Слайд 16</vt:lpstr>
      <vt:lpstr>Четырёхугольник </vt:lpstr>
      <vt:lpstr>Вывод </vt:lpstr>
      <vt:lpstr>Итог урока</vt:lpstr>
      <vt:lpstr>Домашнее задание.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N301</cp:lastModifiedBy>
  <cp:revision>29</cp:revision>
  <dcterms:created xsi:type="dcterms:W3CDTF">2012-02-13T15:17:03Z</dcterms:created>
  <dcterms:modified xsi:type="dcterms:W3CDTF">2014-12-02T09:52:01Z</dcterms:modified>
</cp:coreProperties>
</file>