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124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7961376"/>
            <a:ext cx="6858000" cy="118262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6858" y="8071104"/>
            <a:ext cx="1687068" cy="95097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769364" y="8058912"/>
            <a:ext cx="5088636" cy="95097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771650" y="5384800"/>
            <a:ext cx="4857750" cy="24384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771650" y="8066716"/>
            <a:ext cx="5029200" cy="9144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57150" y="8091599"/>
            <a:ext cx="1543050" cy="9144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564045" y="315385"/>
            <a:ext cx="4400550" cy="486833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6000750" y="304800"/>
            <a:ext cx="628650" cy="5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14900" y="812801"/>
            <a:ext cx="1543050" cy="7355417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812800"/>
            <a:ext cx="4171950" cy="7355419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914900" y="8331204"/>
            <a:ext cx="1657350" cy="486833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901" y="8330944"/>
            <a:ext cx="4180112" cy="486833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4572239" y="0"/>
            <a:ext cx="240030" cy="9144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4606529" y="812800"/>
            <a:ext cx="171450" cy="83312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4606529" y="0"/>
            <a:ext cx="171450" cy="7112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4336654" y="263922"/>
            <a:ext cx="711200" cy="183357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9486" y="304800"/>
            <a:ext cx="6115050" cy="13208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9486" y="2133600"/>
            <a:ext cx="6115050" cy="5994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8700" y="3657601"/>
            <a:ext cx="5342335" cy="2230967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2032000"/>
            <a:ext cx="6858000" cy="1524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2133600"/>
            <a:ext cx="971550" cy="1320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028700" y="2133600"/>
            <a:ext cx="5829300" cy="1320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700" y="2133600"/>
            <a:ext cx="5715000" cy="13208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2336800"/>
            <a:ext cx="971550" cy="935568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2119423"/>
            <a:ext cx="2914650" cy="6096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3633676" y="2119423"/>
            <a:ext cx="2914650" cy="6096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0" y="364067"/>
            <a:ext cx="6115050" cy="115993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3251200"/>
            <a:ext cx="2914650" cy="4775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3600450" y="3251200"/>
            <a:ext cx="2914650" cy="4775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457200" y="2336800"/>
            <a:ext cx="2914650" cy="85344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3600450" y="2336800"/>
            <a:ext cx="2914650" cy="85344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8331200"/>
            <a:ext cx="400050" cy="5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64067"/>
            <a:ext cx="6057900" cy="115993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336800"/>
            <a:ext cx="1200150" cy="5791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1771650" y="2336800"/>
            <a:ext cx="4800600" cy="5892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00150" y="7315200"/>
            <a:ext cx="5486400" cy="9144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6858" y="6096000"/>
            <a:ext cx="6858000" cy="118262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6858" y="6217920"/>
            <a:ext cx="1097280" cy="95097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159002" y="6205728"/>
            <a:ext cx="5698998" cy="95097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150" y="6197600"/>
            <a:ext cx="5486400" cy="9144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085850" y="0"/>
            <a:ext cx="75438" cy="915619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4686300" y="8331201"/>
            <a:ext cx="2000250" cy="486833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6222999"/>
            <a:ext cx="1085850" cy="884771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200150" y="8330942"/>
            <a:ext cx="3429000" cy="486833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70432" y="0"/>
            <a:ext cx="5687568" cy="6091936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115050" cy="1320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9486" y="2133600"/>
            <a:ext cx="6115050" cy="60350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0" y="8331201"/>
            <a:ext cx="2000250" cy="486833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1" y="8330942"/>
            <a:ext cx="4065812" cy="486833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645920"/>
            <a:ext cx="6858000" cy="42672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706880"/>
            <a:ext cx="400050" cy="304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442912" y="1706880"/>
            <a:ext cx="6415088" cy="304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696296"/>
            <a:ext cx="400050" cy="32596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4664" y="1403648"/>
            <a:ext cx="6453336" cy="576064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 smtClean="0"/>
              <a:t>Ø  </a:t>
            </a:r>
            <a:r>
              <a:rPr lang="en-US" sz="4700" dirty="0" smtClean="0"/>
              <a:t>       </a:t>
            </a:r>
            <a:r>
              <a:rPr lang="ru-RU" sz="4700" dirty="0" err="1" smtClean="0"/>
              <a:t>Күн тәртібі.</a:t>
            </a:r>
            <a:r>
              <a:rPr lang="ru-RU" sz="4700" dirty="0" smtClean="0"/>
              <a:t> </a:t>
            </a:r>
            <a:r>
              <a:rPr lang="ru-RU" sz="4700" dirty="0" err="1" smtClean="0"/>
              <a:t>Егер</a:t>
            </a:r>
            <a:r>
              <a:rPr lang="ru-RU" sz="4700" dirty="0" smtClean="0"/>
              <a:t> </a:t>
            </a:r>
            <a:r>
              <a:rPr lang="ru-RU" sz="4700" dirty="0" err="1" smtClean="0"/>
              <a:t>балаңызда ол</a:t>
            </a:r>
            <a:r>
              <a:rPr lang="ru-RU" sz="4700" dirty="0" smtClean="0"/>
              <a:t> </a:t>
            </a:r>
            <a:r>
              <a:rPr lang="ru-RU" sz="4700" dirty="0" err="1" smtClean="0"/>
              <a:t>жоқ </a:t>
            </a:r>
            <a:r>
              <a:rPr lang="ru-RU" sz="4700" dirty="0" err="1" smtClean="0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4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700" dirty="0" err="1" smtClean="0">
                <a:latin typeface="Times New Roman" pitchFamily="18" charset="0"/>
                <a:cs typeface="Times New Roman" pitchFamily="18" charset="0"/>
              </a:rPr>
              <a:t>орнатыңыз.</a:t>
            </a:r>
            <a:r>
              <a:rPr lang="ru-RU" sz="4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700" dirty="0" err="1" smtClean="0">
                <a:latin typeface="Times New Roman" pitchFamily="18" charset="0"/>
                <a:cs typeface="Times New Roman" pitchFamily="18" charset="0"/>
              </a:rPr>
              <a:t>Сіздің ұлыңыз немесе</a:t>
            </a:r>
            <a:r>
              <a:rPr lang="ru-RU" sz="4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700" dirty="0" err="1" smtClean="0">
                <a:latin typeface="Times New Roman" pitchFamily="18" charset="0"/>
                <a:cs typeface="Times New Roman" pitchFamily="18" charset="0"/>
              </a:rPr>
              <a:t>қызыңыз уақытында тамақтанып, сабағын оқып, қыдырып, ойнап</a:t>
            </a:r>
            <a:r>
              <a:rPr lang="ru-RU" sz="4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700" dirty="0" err="1" smtClean="0">
                <a:latin typeface="Times New Roman" pitchFamily="18" charset="0"/>
                <a:cs typeface="Times New Roman" pitchFamily="18" charset="0"/>
              </a:rPr>
              <a:t>ұйықтауға жатуы</a:t>
            </a:r>
            <a:r>
              <a:rPr lang="ru-RU" sz="4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700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4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700" dirty="0" err="1" smtClean="0">
                <a:latin typeface="Times New Roman" pitchFamily="18" charset="0"/>
                <a:cs typeface="Times New Roman" pitchFamily="18" charset="0"/>
              </a:rPr>
              <a:t>Таңертең еш</a:t>
            </a:r>
            <a:r>
              <a:rPr lang="ru-RU" sz="4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700" dirty="0" err="1" smtClean="0">
                <a:latin typeface="Times New Roman" pitchFamily="18" charset="0"/>
                <a:cs typeface="Times New Roman" pitchFamily="18" charset="0"/>
              </a:rPr>
              <a:t>абыржусыз</a:t>
            </a:r>
            <a:r>
              <a:rPr lang="ru-RU" sz="4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700" dirty="0" err="1" smtClean="0">
                <a:latin typeface="Times New Roman" pitchFamily="18" charset="0"/>
                <a:cs typeface="Times New Roman" pitchFamily="18" charset="0"/>
              </a:rPr>
              <a:t>тұрып, жиналып</a:t>
            </a:r>
            <a:r>
              <a:rPr lang="ru-RU" sz="4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700" dirty="0" err="1" smtClean="0">
                <a:latin typeface="Times New Roman" pitchFamily="18" charset="0"/>
                <a:cs typeface="Times New Roman" pitchFamily="18" charset="0"/>
              </a:rPr>
              <a:t>мектепке</a:t>
            </a:r>
            <a:r>
              <a:rPr lang="ru-RU" sz="4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700" dirty="0" err="1" smtClean="0">
                <a:latin typeface="Times New Roman" pitchFamily="18" charset="0"/>
                <a:cs typeface="Times New Roman" pitchFamily="18" charset="0"/>
              </a:rPr>
              <a:t>баруы</a:t>
            </a:r>
            <a:r>
              <a:rPr lang="ru-RU" sz="4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700" dirty="0" err="1" smtClean="0">
                <a:latin typeface="Times New Roman" pitchFamily="18" charset="0"/>
                <a:cs typeface="Times New Roman" pitchFamily="18" charset="0"/>
              </a:rPr>
              <a:t>тиіс</a:t>
            </a:r>
            <a:r>
              <a:rPr lang="ru-RU" sz="4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4664" y="1403648"/>
            <a:ext cx="6453336" cy="576064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Ø         </a:t>
            </a:r>
            <a:r>
              <a:rPr lang="ru-RU" sz="4000" dirty="0" err="1" smtClean="0"/>
              <a:t>Мектептен</a:t>
            </a:r>
            <a:r>
              <a:rPr lang="ru-RU" sz="4000" dirty="0" smtClean="0"/>
              <a:t> </a:t>
            </a:r>
            <a:r>
              <a:rPr lang="ru-RU" sz="4000" dirty="0" err="1" smtClean="0"/>
              <a:t>келгеннен</a:t>
            </a:r>
            <a:r>
              <a:rPr lang="ru-RU" sz="4000" dirty="0" smtClean="0"/>
              <a:t> </a:t>
            </a:r>
            <a:r>
              <a:rPr lang="ru-RU" sz="4000" dirty="0" err="1" smtClean="0"/>
              <a:t>кейін</a:t>
            </a:r>
            <a:r>
              <a:rPr lang="ru-RU" sz="4000" dirty="0" smtClean="0"/>
              <a:t> </a:t>
            </a:r>
            <a:r>
              <a:rPr lang="ru-RU" sz="4000" dirty="0" err="1" smtClean="0"/>
              <a:t>балаға күш жинап</a:t>
            </a:r>
            <a:r>
              <a:rPr lang="ru-RU" sz="4000" dirty="0" smtClean="0"/>
              <a:t> </a:t>
            </a:r>
            <a:r>
              <a:rPr lang="ru-RU" sz="4000" dirty="0" err="1" smtClean="0"/>
              <a:t>алу</a:t>
            </a:r>
            <a:r>
              <a:rPr lang="ru-RU" sz="4000" dirty="0" smtClean="0"/>
              <a:t> </a:t>
            </a:r>
            <a:r>
              <a:rPr lang="ru-RU" sz="4000" dirty="0" err="1" smtClean="0"/>
              <a:t>үшін </a:t>
            </a:r>
            <a:r>
              <a:rPr lang="ru-RU" sz="4000" dirty="0" smtClean="0"/>
              <a:t>2-3 </a:t>
            </a:r>
            <a:r>
              <a:rPr lang="ru-RU" sz="4000" dirty="0" err="1" smtClean="0"/>
              <a:t>сағат демалыс</a:t>
            </a:r>
            <a:r>
              <a:rPr lang="ru-RU" sz="4000" dirty="0" smtClean="0"/>
              <a:t> </a:t>
            </a:r>
            <a:r>
              <a:rPr lang="ru-RU" sz="4000" dirty="0" err="1" smtClean="0"/>
              <a:t>қажет</a:t>
            </a:r>
            <a:r>
              <a:rPr lang="ru-RU" sz="4000" dirty="0" smtClean="0"/>
              <a:t>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4664" y="1403648"/>
            <a:ext cx="6453336" cy="576064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Ø         </a:t>
            </a:r>
            <a:r>
              <a:rPr lang="ru-RU" sz="4000" dirty="0" err="1" smtClean="0"/>
              <a:t>Сабақ орындау</a:t>
            </a:r>
            <a:r>
              <a:rPr lang="ru-RU" sz="4000" dirty="0" smtClean="0"/>
              <a:t> </a:t>
            </a:r>
            <a:r>
              <a:rPr lang="ru-RU" sz="4000" dirty="0" err="1" smtClean="0"/>
              <a:t>үшін </a:t>
            </a:r>
            <a:r>
              <a:rPr lang="ru-RU" sz="4000" dirty="0" smtClean="0"/>
              <a:t>бала </a:t>
            </a:r>
            <a:r>
              <a:rPr lang="ru-RU" sz="4000" dirty="0" err="1" smtClean="0"/>
              <a:t>күнде бір</a:t>
            </a:r>
            <a:r>
              <a:rPr lang="ru-RU" sz="4000" dirty="0" smtClean="0"/>
              <a:t> </a:t>
            </a:r>
            <a:r>
              <a:rPr lang="ru-RU" sz="4000" dirty="0" err="1" smtClean="0"/>
              <a:t>мезгілде</a:t>
            </a:r>
            <a:r>
              <a:rPr lang="ru-RU" sz="4000" dirty="0" smtClean="0"/>
              <a:t>, </a:t>
            </a:r>
            <a:r>
              <a:rPr lang="ru-RU" sz="4000" dirty="0" err="1" smtClean="0"/>
              <a:t>мүмкіндігінше сағат </a:t>
            </a:r>
            <a:r>
              <a:rPr lang="ru-RU" sz="4000" dirty="0" smtClean="0"/>
              <a:t>15-тен 17-ге </a:t>
            </a:r>
            <a:r>
              <a:rPr lang="ru-RU" sz="4000" dirty="0" err="1" smtClean="0"/>
              <a:t>дейінгі</a:t>
            </a:r>
            <a:r>
              <a:rPr lang="ru-RU" sz="4000" dirty="0" smtClean="0"/>
              <a:t> </a:t>
            </a:r>
            <a:r>
              <a:rPr lang="ru-RU" sz="4000" dirty="0" err="1" smtClean="0"/>
              <a:t>аралықта отырғаны дұрыс</a:t>
            </a:r>
            <a:r>
              <a:rPr lang="ru-RU" sz="4000" dirty="0" smtClean="0"/>
              <a:t>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4664" y="1403648"/>
            <a:ext cx="6453336" cy="576064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Ø         </a:t>
            </a:r>
            <a:r>
              <a:rPr lang="ru-RU" sz="4000" dirty="0" smtClean="0"/>
              <a:t>Бала </a:t>
            </a:r>
            <a:r>
              <a:rPr lang="ru-RU" sz="4000" dirty="0" err="1" smtClean="0"/>
              <a:t>сабақты ең күрделі сабақтан бастағаны</a:t>
            </a:r>
            <a:r>
              <a:rPr lang="ru-RU" sz="4000" dirty="0" smtClean="0"/>
              <a:t>, ал </a:t>
            </a:r>
            <a:r>
              <a:rPr lang="ru-RU" sz="4000" dirty="0" err="1" smtClean="0"/>
              <a:t>ең сүйікті</a:t>
            </a:r>
            <a:r>
              <a:rPr lang="ru-RU" sz="4000" dirty="0" smtClean="0"/>
              <a:t>, </a:t>
            </a:r>
            <a:r>
              <a:rPr lang="ru-RU" sz="4000" dirty="0" err="1" smtClean="0"/>
              <a:t>жеңіл сабақтарды соңына қалдырғаны жөн</a:t>
            </a:r>
            <a:r>
              <a:rPr lang="ru-RU" sz="4000" dirty="0" smtClean="0"/>
              <a:t>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4664" y="1403648"/>
            <a:ext cx="6453336" cy="5760640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 smtClean="0"/>
              <a:t> </a:t>
            </a:r>
            <a:r>
              <a:rPr lang="en-US" sz="4200" dirty="0" smtClean="0"/>
              <a:t>Ø         </a:t>
            </a:r>
            <a:r>
              <a:rPr lang="ru-RU" sz="4200" dirty="0" err="1" smtClean="0"/>
              <a:t>Бір</a:t>
            </a:r>
            <a:r>
              <a:rPr lang="ru-RU" sz="4200" dirty="0" smtClean="0"/>
              <a:t> </a:t>
            </a:r>
            <a:r>
              <a:rPr lang="ru-RU" sz="4200" dirty="0" err="1" smtClean="0"/>
              <a:t>отырғанда барлық сабақты орындап</a:t>
            </a:r>
            <a:r>
              <a:rPr lang="ru-RU" sz="4200" dirty="0" smtClean="0"/>
              <a:t> </a:t>
            </a:r>
            <a:r>
              <a:rPr lang="ru-RU" sz="4200" dirty="0" err="1" smtClean="0"/>
              <a:t>бір-ақ тұруын талап</a:t>
            </a:r>
            <a:r>
              <a:rPr lang="ru-RU" sz="4200" dirty="0" smtClean="0"/>
              <a:t> </a:t>
            </a:r>
            <a:r>
              <a:rPr lang="ru-RU" sz="4200" dirty="0" err="1" smtClean="0"/>
              <a:t>етпеңіз.</a:t>
            </a:r>
            <a:r>
              <a:rPr lang="ru-RU" sz="4200" dirty="0" smtClean="0"/>
              <a:t> </a:t>
            </a:r>
            <a:r>
              <a:rPr lang="ru-RU" sz="4200" dirty="0" err="1" smtClean="0"/>
              <a:t>Әрбір </a:t>
            </a:r>
            <a:r>
              <a:rPr lang="ru-RU" sz="4200" dirty="0" smtClean="0"/>
              <a:t>30-40 минут </a:t>
            </a:r>
            <a:r>
              <a:rPr lang="ru-RU" sz="4200" dirty="0" err="1" smtClean="0"/>
              <a:t>сабақтан кейін</a:t>
            </a:r>
            <a:r>
              <a:rPr lang="ru-RU" sz="4200" dirty="0" smtClean="0"/>
              <a:t> 5-10 </a:t>
            </a:r>
            <a:r>
              <a:rPr lang="ru-RU" sz="4200" dirty="0" err="1" smtClean="0"/>
              <a:t>минуттық үзіліс жасағаны дұрыс</a:t>
            </a:r>
            <a:r>
              <a:rPr lang="ru-RU" sz="4200" dirty="0" smtClean="0"/>
              <a:t>. </a:t>
            </a:r>
            <a:r>
              <a:rPr lang="ru-RU" sz="4200" dirty="0" err="1" smtClean="0"/>
              <a:t>Бұл үзіліс кезінде</a:t>
            </a:r>
            <a:r>
              <a:rPr lang="ru-RU" sz="4200" dirty="0" smtClean="0"/>
              <a:t> бала </a:t>
            </a:r>
            <a:r>
              <a:rPr lang="ru-RU" sz="4200" dirty="0" err="1" smtClean="0"/>
              <a:t>қозғалыс жасауы</a:t>
            </a:r>
            <a:r>
              <a:rPr lang="ru-RU" sz="4200" dirty="0" smtClean="0"/>
              <a:t> </a:t>
            </a:r>
            <a:r>
              <a:rPr lang="ru-RU" sz="4200" dirty="0" err="1" smtClean="0"/>
              <a:t>керек</a:t>
            </a:r>
            <a:r>
              <a:rPr lang="ru-RU" sz="4200" dirty="0" smtClean="0"/>
              <a:t>, </a:t>
            </a:r>
            <a:r>
              <a:rPr lang="ru-RU" sz="4200" dirty="0" err="1" smtClean="0"/>
              <a:t>мысалы</a:t>
            </a:r>
            <a:r>
              <a:rPr lang="ru-RU" sz="4200" dirty="0" smtClean="0"/>
              <a:t>, </a:t>
            </a:r>
            <a:r>
              <a:rPr lang="ru-RU" sz="4200" dirty="0" err="1" smtClean="0"/>
              <a:t>қоқыс шығарып келу</a:t>
            </a:r>
            <a:r>
              <a:rPr lang="ru-RU" sz="4200" dirty="0" smtClean="0"/>
              <a:t> </a:t>
            </a:r>
            <a:r>
              <a:rPr lang="ru-RU" sz="4200" dirty="0" err="1" smtClean="0"/>
              <a:t>немесе</a:t>
            </a:r>
            <a:r>
              <a:rPr lang="ru-RU" sz="4200" dirty="0" smtClean="0"/>
              <a:t> </a:t>
            </a:r>
            <a:r>
              <a:rPr lang="ru-RU" sz="4200" dirty="0" err="1" smtClean="0"/>
              <a:t>итті</a:t>
            </a:r>
            <a:r>
              <a:rPr lang="ru-RU" sz="4200" dirty="0" smtClean="0"/>
              <a:t> </a:t>
            </a:r>
            <a:r>
              <a:rPr lang="ru-RU" sz="4200" dirty="0" err="1" smtClean="0"/>
              <a:t>қыдыртып келуді</a:t>
            </a:r>
            <a:r>
              <a:rPr lang="ru-RU" sz="4200" dirty="0" smtClean="0"/>
              <a:t>, </a:t>
            </a:r>
            <a:r>
              <a:rPr lang="ru-RU" sz="4200" dirty="0" err="1" smtClean="0"/>
              <a:t>жақын жердегі</a:t>
            </a:r>
            <a:r>
              <a:rPr lang="ru-RU" sz="4200" dirty="0" smtClean="0"/>
              <a:t> </a:t>
            </a:r>
            <a:r>
              <a:rPr lang="ru-RU" sz="4200" dirty="0" err="1" smtClean="0"/>
              <a:t>дүкеннен нан</a:t>
            </a:r>
            <a:r>
              <a:rPr lang="ru-RU" sz="4200" dirty="0" smtClean="0"/>
              <a:t> </a:t>
            </a:r>
            <a:r>
              <a:rPr lang="ru-RU" sz="4200" dirty="0" err="1" smtClean="0"/>
              <a:t>алып</a:t>
            </a:r>
            <a:r>
              <a:rPr lang="ru-RU" sz="4200" dirty="0" smtClean="0"/>
              <a:t> </a:t>
            </a:r>
            <a:r>
              <a:rPr lang="ru-RU" sz="4200" dirty="0" err="1" smtClean="0"/>
              <a:t>келуді</a:t>
            </a:r>
            <a:r>
              <a:rPr lang="ru-RU" sz="4200" dirty="0" smtClean="0"/>
              <a:t> </a:t>
            </a:r>
            <a:r>
              <a:rPr lang="ru-RU" sz="4200" dirty="0" err="1" smtClean="0"/>
              <a:t>өтінуге болады</a:t>
            </a:r>
            <a:r>
              <a:rPr lang="ru-RU" sz="4200" dirty="0" smtClean="0"/>
              <a:t>. </a:t>
            </a:r>
            <a:r>
              <a:rPr lang="ru-RU" sz="4200" dirty="0" err="1" smtClean="0"/>
              <a:t>Бұдан кейін</a:t>
            </a:r>
            <a:r>
              <a:rPr lang="ru-RU" sz="4200" dirty="0" smtClean="0"/>
              <a:t> </a:t>
            </a:r>
            <a:r>
              <a:rPr lang="ru-RU" sz="4200" dirty="0" err="1" smtClean="0"/>
              <a:t>бір</a:t>
            </a:r>
            <a:r>
              <a:rPr lang="ru-RU" sz="4200" dirty="0" smtClean="0"/>
              <a:t> </a:t>
            </a:r>
            <a:r>
              <a:rPr lang="ru-RU" sz="4200" dirty="0" err="1" smtClean="0"/>
              <a:t>алма</a:t>
            </a:r>
            <a:r>
              <a:rPr lang="ru-RU" sz="4200" dirty="0" smtClean="0"/>
              <a:t> </a:t>
            </a:r>
            <a:r>
              <a:rPr lang="ru-RU" sz="4200" dirty="0" err="1" smtClean="0"/>
              <a:t>немесе</a:t>
            </a:r>
            <a:r>
              <a:rPr lang="ru-RU" sz="4200" dirty="0" smtClean="0"/>
              <a:t> </a:t>
            </a:r>
            <a:r>
              <a:rPr lang="ru-RU" sz="4200" dirty="0" err="1" smtClean="0"/>
              <a:t>бір</a:t>
            </a:r>
            <a:r>
              <a:rPr lang="ru-RU" sz="4200" dirty="0" smtClean="0"/>
              <a:t> </a:t>
            </a:r>
            <a:r>
              <a:rPr lang="ru-RU" sz="4200" dirty="0" err="1" smtClean="0"/>
              <a:t>стақан шырын</a:t>
            </a:r>
            <a:r>
              <a:rPr lang="ru-RU" sz="4200" dirty="0" smtClean="0"/>
              <a:t> </a:t>
            </a:r>
            <a:r>
              <a:rPr lang="ru-RU" sz="4200" dirty="0" err="1" smtClean="0"/>
              <a:t>ұсыну керек</a:t>
            </a:r>
            <a:r>
              <a:rPr lang="ru-RU" sz="4000" dirty="0" smtClean="0"/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4664" y="1403648"/>
            <a:ext cx="6453336" cy="5760640"/>
          </a:xfrm>
        </p:spPr>
        <p:txBody>
          <a:bodyPr>
            <a:noAutofit/>
          </a:bodyPr>
          <a:lstStyle/>
          <a:p>
            <a:r>
              <a:rPr lang="en-US" sz="2800" dirty="0" smtClean="0"/>
              <a:t> </a:t>
            </a:r>
            <a:r>
              <a:rPr lang="en-US" sz="2800" dirty="0" smtClean="0"/>
              <a:t>Ø         </a:t>
            </a:r>
            <a:r>
              <a:rPr lang="ru-RU" sz="2800" dirty="0" err="1" smtClean="0"/>
              <a:t>Физиологтардың айтуынша</a:t>
            </a:r>
            <a:r>
              <a:rPr lang="ru-RU" sz="2800" dirty="0" smtClean="0"/>
              <a:t>, </a:t>
            </a:r>
            <a:r>
              <a:rPr lang="ru-RU" sz="2800" dirty="0" err="1" smtClean="0"/>
              <a:t>басқа демалыс</a:t>
            </a:r>
            <a:r>
              <a:rPr lang="ru-RU" sz="2800" dirty="0" smtClean="0"/>
              <a:t> </a:t>
            </a:r>
            <a:r>
              <a:rPr lang="ru-RU" sz="2800" dirty="0" err="1" smtClean="0"/>
              <a:t>түрлеріне қарағанда, күндізгі ұйқы организмнің жұмыс қабілеттілігін анағұрлым артық қалпына келтіретін</a:t>
            </a:r>
            <a:r>
              <a:rPr lang="ru-RU" sz="2800" dirty="0" smtClean="0"/>
              <a:t> </a:t>
            </a:r>
            <a:r>
              <a:rPr lang="ru-RU" sz="2800" dirty="0" err="1" smtClean="0"/>
              <a:t>көрінеді, тіпті</a:t>
            </a:r>
            <a:r>
              <a:rPr lang="ru-RU" sz="2800" dirty="0" smtClean="0"/>
              <a:t> </a:t>
            </a:r>
            <a:r>
              <a:rPr lang="ru-RU" sz="2800" dirty="0" err="1" smtClean="0"/>
              <a:t>балаларға сондай</a:t>
            </a:r>
            <a:r>
              <a:rPr lang="ru-RU" sz="2800" dirty="0" smtClean="0"/>
              <a:t> </a:t>
            </a:r>
            <a:r>
              <a:rPr lang="ru-RU" sz="2800" dirty="0" err="1" smtClean="0"/>
              <a:t>пайдалы</a:t>
            </a:r>
            <a:r>
              <a:rPr lang="ru-RU" sz="2800" dirty="0" smtClean="0"/>
              <a:t> таза </a:t>
            </a:r>
            <a:r>
              <a:rPr lang="ru-RU" sz="2800" dirty="0" err="1" smtClean="0"/>
              <a:t>ауадағы ойыннан</a:t>
            </a:r>
            <a:r>
              <a:rPr lang="ru-RU" sz="2800" dirty="0" smtClean="0"/>
              <a:t> да </a:t>
            </a:r>
            <a:r>
              <a:rPr lang="ru-RU" sz="2800" dirty="0" err="1" smtClean="0"/>
              <a:t>артық</a:t>
            </a:r>
            <a:r>
              <a:rPr lang="ru-RU" sz="2800" dirty="0" smtClean="0"/>
              <a:t>. </a:t>
            </a:r>
            <a:r>
              <a:rPr lang="ru-RU" sz="2800" dirty="0" err="1" smtClean="0"/>
              <a:t>Күндіз </a:t>
            </a:r>
            <a:r>
              <a:rPr lang="ru-RU" sz="2800" dirty="0" smtClean="0"/>
              <a:t>1-1,5 </a:t>
            </a:r>
            <a:r>
              <a:rPr lang="ru-RU" sz="2800" dirty="0" err="1" smtClean="0"/>
              <a:t>сағат ұйықтау арқылы тәуліктік ұйқы мерзімін</a:t>
            </a:r>
            <a:r>
              <a:rPr lang="ru-RU" sz="2800" dirty="0" smtClean="0"/>
              <a:t> </a:t>
            </a:r>
            <a:r>
              <a:rPr lang="ru-RU" sz="2800" dirty="0" err="1" smtClean="0"/>
              <a:t>ұзартуға болады</a:t>
            </a:r>
            <a:r>
              <a:rPr lang="ru-RU" sz="2800" dirty="0" smtClean="0"/>
              <a:t>. </a:t>
            </a:r>
            <a:r>
              <a:rPr lang="ru-RU" sz="2800" dirty="0" err="1" smtClean="0"/>
              <a:t>Егер</a:t>
            </a:r>
            <a:r>
              <a:rPr lang="ru-RU" sz="2800" dirty="0" smtClean="0"/>
              <a:t> </a:t>
            </a:r>
            <a:r>
              <a:rPr lang="ru-RU" sz="2800" dirty="0" err="1" smtClean="0"/>
              <a:t>сіз</a:t>
            </a:r>
            <a:r>
              <a:rPr lang="ru-RU" sz="2800" dirty="0" smtClean="0"/>
              <a:t> </a:t>
            </a:r>
            <a:r>
              <a:rPr lang="ru-RU" sz="2800" dirty="0" err="1" smtClean="0"/>
              <a:t>баланың күн тәртібін </a:t>
            </a:r>
            <a:r>
              <a:rPr lang="ru-RU" sz="2800" dirty="0" smtClean="0"/>
              <a:t>бала </a:t>
            </a:r>
            <a:r>
              <a:rPr lang="ru-RU" sz="2800" dirty="0" err="1" smtClean="0"/>
              <a:t>күндіз ұйықтап алатындай</a:t>
            </a:r>
            <a:r>
              <a:rPr lang="ru-RU" sz="2800" dirty="0" smtClean="0"/>
              <a:t> </a:t>
            </a:r>
            <a:r>
              <a:rPr lang="ru-RU" sz="2800" dirty="0" err="1" smtClean="0"/>
              <a:t>етіп</a:t>
            </a:r>
            <a:r>
              <a:rPr lang="ru-RU" sz="2800" dirty="0" smtClean="0"/>
              <a:t> </a:t>
            </a:r>
            <a:r>
              <a:rPr lang="ru-RU" sz="2800" dirty="0" err="1" smtClean="0"/>
              <a:t>ұйымдастыра алсаңыз</a:t>
            </a:r>
            <a:r>
              <a:rPr lang="ru-RU" sz="2800" dirty="0" smtClean="0"/>
              <a:t>, </a:t>
            </a:r>
            <a:r>
              <a:rPr lang="ru-RU" sz="2800" dirty="0" err="1" smtClean="0"/>
              <a:t>оның үй тапсырмасын</a:t>
            </a:r>
            <a:r>
              <a:rPr lang="ru-RU" sz="2800" dirty="0" smtClean="0"/>
              <a:t> </a:t>
            </a:r>
            <a:r>
              <a:rPr lang="ru-RU" sz="2800" dirty="0" err="1" smtClean="0"/>
              <a:t>орындау</a:t>
            </a:r>
            <a:r>
              <a:rPr lang="ru-RU" sz="2800" dirty="0" smtClean="0"/>
              <a:t> </a:t>
            </a:r>
            <a:r>
              <a:rPr lang="ru-RU" sz="2800" dirty="0" err="1" smtClean="0"/>
              <a:t>өнімділігі айтарлықтай өседі</a:t>
            </a:r>
            <a:r>
              <a:rPr lang="ru-RU" sz="2800" dirty="0" smtClean="0"/>
              <a:t>, ал </a:t>
            </a:r>
            <a:r>
              <a:rPr lang="ru-RU" sz="2800" dirty="0" err="1" smtClean="0"/>
              <a:t>өзі белсендірек</a:t>
            </a:r>
            <a:r>
              <a:rPr lang="ru-RU" sz="2800" dirty="0" smtClean="0"/>
              <a:t> </a:t>
            </a:r>
            <a:r>
              <a:rPr lang="ru-RU" sz="2800" dirty="0" err="1" smtClean="0"/>
              <a:t>әрі көңілдірек </a:t>
            </a:r>
            <a:r>
              <a:rPr lang="ru-RU" sz="2800" dirty="0" smtClean="0"/>
              <a:t>бола </a:t>
            </a:r>
            <a:r>
              <a:rPr lang="ru-RU" sz="2800" dirty="0" err="1" smtClean="0"/>
              <a:t>түседі</a:t>
            </a:r>
            <a:r>
              <a:rPr lang="ru-RU" sz="2800" dirty="0" smtClean="0"/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4664" y="1403648"/>
            <a:ext cx="6453336" cy="576064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Ø         </a:t>
            </a:r>
            <a:r>
              <a:rPr lang="ru-RU" sz="3200" dirty="0" err="1" smtClean="0"/>
              <a:t>Отбасындағы үлкендердің баламен</a:t>
            </a:r>
            <a:r>
              <a:rPr lang="ru-RU" sz="3200" dirty="0" smtClean="0"/>
              <a:t> </a:t>
            </a:r>
            <a:r>
              <a:rPr lang="ru-RU" sz="3200" dirty="0" err="1" smtClean="0"/>
              <a:t>біркелкі</a:t>
            </a:r>
            <a:r>
              <a:rPr lang="ru-RU" sz="3200" dirty="0" smtClean="0"/>
              <a:t> </a:t>
            </a:r>
            <a:r>
              <a:rPr lang="ru-RU" sz="3200" dirty="0" err="1" smtClean="0"/>
              <a:t>қарым-қатынас жасауын</a:t>
            </a:r>
            <a:r>
              <a:rPr lang="ru-RU" sz="3200" dirty="0" smtClean="0"/>
              <a:t> </a:t>
            </a:r>
            <a:r>
              <a:rPr lang="ru-RU" sz="3200" dirty="0" err="1" smtClean="0"/>
              <a:t>талап</a:t>
            </a:r>
            <a:r>
              <a:rPr lang="ru-RU" sz="3200" dirty="0" smtClean="0"/>
              <a:t> </a:t>
            </a:r>
            <a:r>
              <a:rPr lang="ru-RU" sz="3200" dirty="0" err="1" smtClean="0"/>
              <a:t>етіңіз, </a:t>
            </a:r>
            <a:r>
              <a:rPr lang="ru-RU" sz="3200" dirty="0" smtClean="0"/>
              <a:t>ал </a:t>
            </a:r>
            <a:r>
              <a:rPr lang="ru-RU" sz="3200" dirty="0" err="1" smtClean="0"/>
              <a:t>тәрбиесіне қатысты келіспеушіліктеріңіз болса</a:t>
            </a:r>
            <a:r>
              <a:rPr lang="ru-RU" sz="3200" dirty="0" smtClean="0"/>
              <a:t>, </a:t>
            </a:r>
            <a:r>
              <a:rPr lang="ru-RU" sz="3200" dirty="0" err="1" smtClean="0"/>
              <a:t>ол</a:t>
            </a:r>
            <a:r>
              <a:rPr lang="ru-RU" sz="3200" dirty="0" smtClean="0"/>
              <a:t> </a:t>
            </a:r>
            <a:r>
              <a:rPr lang="ru-RU" sz="3200" dirty="0" err="1" smtClean="0"/>
              <a:t>туралы</a:t>
            </a:r>
            <a:r>
              <a:rPr lang="ru-RU" sz="3200" dirty="0" smtClean="0"/>
              <a:t> бала </a:t>
            </a:r>
            <a:r>
              <a:rPr lang="ru-RU" sz="3200" dirty="0" err="1" smtClean="0"/>
              <a:t>жоқ кезде</a:t>
            </a:r>
            <a:r>
              <a:rPr lang="ru-RU" sz="3200" dirty="0" smtClean="0"/>
              <a:t> </a:t>
            </a:r>
            <a:r>
              <a:rPr lang="ru-RU" sz="3200" dirty="0" err="1" smtClean="0"/>
              <a:t>сөз еткендеріңіз жөн</a:t>
            </a:r>
            <a:r>
              <a:rPr lang="ru-RU" sz="3200" dirty="0" smtClean="0"/>
              <a:t>. </a:t>
            </a:r>
            <a:r>
              <a:rPr lang="ru-RU" sz="3200" dirty="0" err="1" smtClean="0"/>
              <a:t>Егер</a:t>
            </a:r>
            <a:r>
              <a:rPr lang="ru-RU" sz="3200" dirty="0" smtClean="0"/>
              <a:t> </a:t>
            </a:r>
            <a:r>
              <a:rPr lang="ru-RU" sz="3200" dirty="0" err="1" smtClean="0"/>
              <a:t>тіл</a:t>
            </a:r>
            <a:r>
              <a:rPr lang="ru-RU" sz="3200" dirty="0" smtClean="0"/>
              <a:t> </a:t>
            </a:r>
            <a:r>
              <a:rPr lang="ru-RU" sz="3200" dirty="0" err="1" smtClean="0"/>
              <a:t>табыса</a:t>
            </a:r>
            <a:r>
              <a:rPr lang="ru-RU" sz="3200" dirty="0" smtClean="0"/>
              <a:t> </a:t>
            </a:r>
            <a:r>
              <a:rPr lang="ru-RU" sz="3200" dirty="0" err="1" smtClean="0"/>
              <a:t>алмаушылық болса</a:t>
            </a:r>
            <a:r>
              <a:rPr lang="ru-RU" sz="3200" dirty="0" smtClean="0"/>
              <a:t>, </a:t>
            </a:r>
            <a:r>
              <a:rPr lang="ru-RU" sz="3200" dirty="0" err="1" smtClean="0"/>
              <a:t>психологпен</a:t>
            </a:r>
            <a:r>
              <a:rPr lang="ru-RU" sz="3200" dirty="0" smtClean="0"/>
              <a:t>, </a:t>
            </a:r>
            <a:r>
              <a:rPr lang="ru-RU" sz="3200" dirty="0" err="1" smtClean="0"/>
              <a:t>мұғаліммен, дәрігермен ақылдасыңыз </a:t>
            </a:r>
            <a:r>
              <a:rPr lang="ru-RU" sz="3200" dirty="0" smtClean="0"/>
              <a:t>– </a:t>
            </a:r>
            <a:r>
              <a:rPr lang="ru-RU" sz="3200" dirty="0" err="1" smtClean="0"/>
              <a:t>көптеген қызықты </a:t>
            </a:r>
            <a:r>
              <a:rPr lang="ru-RU" sz="3200" dirty="0" smtClean="0"/>
              <a:t>да </a:t>
            </a:r>
            <a:r>
              <a:rPr lang="ru-RU" sz="3200" dirty="0" err="1" smtClean="0"/>
              <a:t>пайдалы</a:t>
            </a:r>
            <a:r>
              <a:rPr lang="ru-RU" sz="3200" dirty="0" smtClean="0"/>
              <a:t> </a:t>
            </a:r>
            <a:r>
              <a:rPr lang="ru-RU" sz="3200" dirty="0" err="1" smtClean="0"/>
              <a:t>кеңес аларыңыз сөзсіз</a:t>
            </a:r>
            <a:r>
              <a:rPr lang="ru-RU" sz="3200" dirty="0" smtClean="0"/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4664" y="1403648"/>
            <a:ext cx="6453336" cy="576064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Ø         </a:t>
            </a:r>
            <a:r>
              <a:rPr lang="ru-RU" sz="3200" dirty="0" smtClean="0"/>
              <a:t>Баланы </a:t>
            </a:r>
            <a:r>
              <a:rPr lang="ru-RU" sz="3200" dirty="0" err="1" smtClean="0"/>
              <a:t>ұйқыға жатқызарда</a:t>
            </a:r>
            <a:r>
              <a:rPr lang="ru-RU" sz="3200" dirty="0" smtClean="0"/>
              <a:t>, </a:t>
            </a:r>
            <a:r>
              <a:rPr lang="ru-RU" sz="3200" dirty="0" err="1" smtClean="0"/>
              <a:t>жағымсыз нәрселерді еске</a:t>
            </a:r>
            <a:r>
              <a:rPr lang="ru-RU" sz="3200" dirty="0" smtClean="0"/>
              <a:t> </a:t>
            </a:r>
            <a:r>
              <a:rPr lang="ru-RU" sz="3200" dirty="0" err="1" smtClean="0"/>
              <a:t>алмаңыз</a:t>
            </a:r>
            <a:r>
              <a:rPr lang="ru-RU" sz="3200" dirty="0" smtClean="0"/>
              <a:t>, </a:t>
            </a:r>
            <a:r>
              <a:rPr lang="ru-RU" sz="3200" dirty="0" err="1" smtClean="0"/>
              <a:t>қателіктерін бетіне</a:t>
            </a:r>
            <a:r>
              <a:rPr lang="ru-RU" sz="3200" dirty="0" smtClean="0"/>
              <a:t> </a:t>
            </a:r>
            <a:r>
              <a:rPr lang="ru-RU" sz="3200" dirty="0" err="1" smtClean="0"/>
              <a:t>баспаңыз</a:t>
            </a:r>
            <a:r>
              <a:rPr lang="ru-RU" sz="3200" dirty="0" smtClean="0"/>
              <a:t>, </a:t>
            </a:r>
            <a:r>
              <a:rPr lang="ru-RU" sz="3200" dirty="0" err="1" smtClean="0"/>
              <a:t>ертең болатын</a:t>
            </a:r>
            <a:r>
              <a:rPr lang="ru-RU" sz="3200" dirty="0" smtClean="0"/>
              <a:t> </a:t>
            </a:r>
            <a:r>
              <a:rPr lang="ru-RU" sz="3200" dirty="0" err="1" smtClean="0"/>
              <a:t>бақылау жұмысын</a:t>
            </a:r>
            <a:r>
              <a:rPr lang="ru-RU" sz="3200" dirty="0" smtClean="0"/>
              <a:t>, т.б. </a:t>
            </a:r>
            <a:r>
              <a:rPr lang="ru-RU" sz="3200" dirty="0" err="1" smtClean="0"/>
              <a:t>талқыламаңыз.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4664" y="1403648"/>
            <a:ext cx="6453336" cy="576064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Ø         </a:t>
            </a:r>
            <a:r>
              <a:rPr lang="ru-RU" sz="4000" dirty="0" err="1" smtClean="0"/>
              <a:t>Баладан</a:t>
            </a:r>
            <a:r>
              <a:rPr lang="ru-RU" sz="4000" dirty="0" smtClean="0"/>
              <a:t> </a:t>
            </a:r>
            <a:r>
              <a:rPr lang="ru-RU" sz="4000" dirty="0" err="1" smtClean="0"/>
              <a:t>бірден</a:t>
            </a:r>
            <a:r>
              <a:rPr lang="ru-RU" sz="4000" dirty="0" smtClean="0"/>
              <a:t> </a:t>
            </a:r>
            <a:r>
              <a:rPr lang="ru-RU" sz="4000" dirty="0" err="1" smtClean="0"/>
              <a:t>барлығын талап</a:t>
            </a:r>
            <a:r>
              <a:rPr lang="ru-RU" sz="4000" dirty="0" smtClean="0"/>
              <a:t> </a:t>
            </a:r>
            <a:r>
              <a:rPr lang="ru-RU" sz="4000" dirty="0" err="1" smtClean="0"/>
              <a:t>етпеңіз, сәтсіздіктеріне сабырмен</a:t>
            </a:r>
            <a:r>
              <a:rPr lang="ru-RU" sz="4000" dirty="0" smtClean="0"/>
              <a:t> </a:t>
            </a:r>
            <a:r>
              <a:rPr lang="ru-RU" sz="4000" dirty="0" err="1" smtClean="0"/>
              <a:t>қараңыз.</a:t>
            </a:r>
            <a:r>
              <a:rPr lang="ru-RU" sz="4000" dirty="0" err="1" smtClean="0"/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4664" y="1403648"/>
            <a:ext cx="6453336" cy="576064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Ø         </a:t>
            </a:r>
            <a:r>
              <a:rPr lang="ru-RU" sz="4000" dirty="0" err="1" smtClean="0"/>
              <a:t>Баланың өміріне қызығушылық танытыңыз.</a:t>
            </a:r>
            <a:r>
              <a:rPr lang="ru-RU" sz="4000" dirty="0" smtClean="0"/>
              <a:t> </a:t>
            </a:r>
            <a:r>
              <a:rPr lang="ru-RU" sz="4000" dirty="0" err="1" smtClean="0"/>
              <a:t>Оның </a:t>
            </a:r>
            <a:r>
              <a:rPr lang="ru-RU" sz="4000" dirty="0" smtClean="0"/>
              <a:t>не </a:t>
            </a:r>
            <a:r>
              <a:rPr lang="ru-RU" sz="4000" dirty="0" err="1" smtClean="0"/>
              <a:t>ойлайтынын</a:t>
            </a:r>
            <a:r>
              <a:rPr lang="ru-RU" sz="4000" dirty="0" smtClean="0"/>
              <a:t> </a:t>
            </a:r>
            <a:r>
              <a:rPr lang="ru-RU" sz="4000" dirty="0" err="1" smtClean="0"/>
              <a:t>білуге</a:t>
            </a:r>
            <a:r>
              <a:rPr lang="ru-RU" sz="4000" dirty="0" smtClean="0"/>
              <a:t> </a:t>
            </a:r>
            <a:r>
              <a:rPr lang="ru-RU" sz="4000" dirty="0" err="1" smtClean="0"/>
              <a:t>тырысыңыз</a:t>
            </a:r>
            <a:r>
              <a:rPr lang="ru-RU" sz="4000" dirty="0" smtClean="0"/>
              <a:t>. </a:t>
            </a:r>
            <a:r>
              <a:rPr lang="ru-RU" sz="4000" dirty="0" err="1" smtClean="0"/>
              <a:t>Үйге қайтып келе</a:t>
            </a:r>
            <a:r>
              <a:rPr lang="ru-RU" sz="4000" dirty="0" smtClean="0"/>
              <a:t> </a:t>
            </a:r>
            <a:r>
              <a:rPr lang="ru-RU" sz="4000" dirty="0" err="1" smtClean="0"/>
              <a:t>жатқанда, мектепте</a:t>
            </a:r>
            <a:r>
              <a:rPr lang="ru-RU" sz="4000" dirty="0" smtClean="0"/>
              <a:t> не </a:t>
            </a:r>
            <a:r>
              <a:rPr lang="ru-RU" sz="4000" dirty="0" err="1" smtClean="0"/>
              <a:t>болғанын сұрап біліңіз</a:t>
            </a:r>
            <a:r>
              <a:rPr lang="ru-RU" sz="4000" dirty="0" smtClean="0"/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4664" y="1403648"/>
            <a:ext cx="6453336" cy="576064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Ø          </a:t>
            </a:r>
            <a:r>
              <a:rPr lang="ru-RU" sz="4000" dirty="0" smtClean="0"/>
              <a:t>Таза </a:t>
            </a:r>
            <a:r>
              <a:rPr lang="ru-RU" sz="4000" dirty="0" err="1" smtClean="0"/>
              <a:t>ауада</a:t>
            </a:r>
            <a:r>
              <a:rPr lang="ru-RU" sz="4000" dirty="0" smtClean="0"/>
              <a:t> </a:t>
            </a:r>
            <a:r>
              <a:rPr lang="ru-RU" sz="4000" dirty="0" err="1" smtClean="0"/>
              <a:t>серуендеуі</a:t>
            </a:r>
            <a:r>
              <a:rPr lang="ru-RU" sz="4000" dirty="0" smtClean="0"/>
              <a:t> </a:t>
            </a:r>
            <a:r>
              <a:rPr lang="ru-RU" sz="4000" dirty="0" err="1" smtClean="0"/>
              <a:t>қажеттігін ұмытпаңыз</a:t>
            </a:r>
            <a:r>
              <a:rPr lang="ru-RU" sz="4000" dirty="0" smtClean="0"/>
              <a:t>. </a:t>
            </a:r>
            <a:r>
              <a:rPr lang="ru-RU" sz="4000" dirty="0" err="1" smtClean="0"/>
              <a:t>Ол</a:t>
            </a:r>
            <a:r>
              <a:rPr lang="ru-RU" sz="4000" dirty="0" smtClean="0"/>
              <a:t> </a:t>
            </a:r>
            <a:r>
              <a:rPr lang="ru-RU" sz="4000" dirty="0" err="1" smtClean="0"/>
              <a:t>күніне </a:t>
            </a:r>
            <a:r>
              <a:rPr lang="ru-RU" sz="4000" dirty="0" smtClean="0"/>
              <a:t>40 </a:t>
            </a:r>
            <a:r>
              <a:rPr lang="ru-RU" sz="4000" dirty="0" err="1" smtClean="0"/>
              <a:t>минуттай</a:t>
            </a:r>
            <a:r>
              <a:rPr lang="ru-RU" sz="4000" dirty="0" smtClean="0"/>
              <a:t> </a:t>
            </a:r>
            <a:r>
              <a:rPr lang="ru-RU" sz="4000" dirty="0" err="1" smtClean="0"/>
              <a:t>далада</a:t>
            </a:r>
            <a:r>
              <a:rPr lang="ru-RU" sz="4000" dirty="0" smtClean="0"/>
              <a:t> </a:t>
            </a:r>
            <a:r>
              <a:rPr lang="ru-RU" sz="4000" dirty="0" err="1" smtClean="0"/>
              <a:t>қыдыруы керек</a:t>
            </a:r>
            <a:r>
              <a:rPr lang="ru-RU" sz="4000" dirty="0" smtClean="0"/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15616"/>
            <a:ext cx="6453336" cy="5184576"/>
          </a:xfrm>
        </p:spPr>
        <p:txBody>
          <a:bodyPr>
            <a:normAutofit/>
          </a:bodyPr>
          <a:lstStyle/>
          <a:p>
            <a:r>
              <a:rPr lang="en-US" dirty="0" smtClean="0"/>
              <a:t>Ø    </a:t>
            </a:r>
            <a:r>
              <a:rPr lang="en-US" sz="4000" dirty="0" smtClean="0"/>
              <a:t>     </a:t>
            </a:r>
            <a:r>
              <a:rPr lang="ru-RU" sz="4000" dirty="0" err="1" smtClean="0"/>
              <a:t>Үйде қолайлы, тыныш</a:t>
            </a:r>
            <a:r>
              <a:rPr lang="ru-RU" sz="4000" dirty="0" smtClean="0"/>
              <a:t> </a:t>
            </a:r>
            <a:r>
              <a:rPr lang="ru-RU" sz="4000" dirty="0" err="1" smtClean="0"/>
              <a:t>жағдай болуы</a:t>
            </a:r>
            <a:r>
              <a:rPr lang="ru-RU" sz="4000" dirty="0" smtClean="0"/>
              <a:t> </a:t>
            </a:r>
            <a:r>
              <a:rPr lang="ru-RU" sz="4000" dirty="0" err="1" smtClean="0"/>
              <a:t>тиіс</a:t>
            </a:r>
            <a:r>
              <a:rPr lang="ru-RU" sz="4000" dirty="0" smtClean="0"/>
              <a:t>. </a:t>
            </a:r>
            <a:r>
              <a:rPr lang="ru-RU" sz="4000" dirty="0" err="1" smtClean="0"/>
              <a:t>Сіздің кішкентай</a:t>
            </a:r>
            <a:r>
              <a:rPr lang="ru-RU" sz="4000" dirty="0" smtClean="0"/>
              <a:t> </a:t>
            </a:r>
            <a:r>
              <a:rPr lang="ru-RU" sz="4000" dirty="0" err="1" smtClean="0"/>
              <a:t>оқушыңыз сабақтан кейін</a:t>
            </a:r>
            <a:r>
              <a:rPr lang="ru-RU" sz="4000" dirty="0" smtClean="0"/>
              <a:t> </a:t>
            </a:r>
            <a:r>
              <a:rPr lang="ru-RU" sz="4000" dirty="0" err="1" smtClean="0"/>
              <a:t>тым</a:t>
            </a:r>
            <a:r>
              <a:rPr lang="ru-RU" sz="4000" dirty="0" smtClean="0"/>
              <a:t> </a:t>
            </a:r>
            <a:r>
              <a:rPr lang="ru-RU" sz="4000" dirty="0" err="1" smtClean="0"/>
              <a:t>жабырқау оралуы</a:t>
            </a:r>
            <a:r>
              <a:rPr lang="ru-RU" sz="4000" dirty="0" smtClean="0"/>
              <a:t> </a:t>
            </a:r>
            <a:r>
              <a:rPr lang="ru-RU" sz="4000" dirty="0" err="1" smtClean="0"/>
              <a:t>мүмкін.</a:t>
            </a:r>
            <a:r>
              <a:rPr lang="ru-RU" sz="4000" dirty="0" smtClean="0"/>
              <a:t> Оны </a:t>
            </a:r>
            <a:r>
              <a:rPr lang="ru-RU" sz="4000" dirty="0" err="1" smtClean="0"/>
              <a:t>жазаламаңыз және асықтырмаңыз</a:t>
            </a:r>
            <a:r>
              <a:rPr lang="ru-RU" sz="4000" dirty="0" smtClean="0"/>
              <a:t>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4664" y="1403648"/>
            <a:ext cx="6453336" cy="5760640"/>
          </a:xfrm>
        </p:spPr>
        <p:txBody>
          <a:bodyPr>
            <a:normAutofit fontScale="85000" lnSpcReduction="20000"/>
          </a:bodyPr>
          <a:lstStyle/>
          <a:p>
            <a:r>
              <a:rPr lang="en-US" sz="4000" dirty="0" smtClean="0"/>
              <a:t>Ø         </a:t>
            </a:r>
            <a:r>
              <a:rPr lang="ru-RU" sz="4000" dirty="0" err="1" smtClean="0"/>
              <a:t>Үйде </a:t>
            </a:r>
            <a:r>
              <a:rPr lang="ru-RU" sz="4000" dirty="0" smtClean="0"/>
              <a:t>бала </a:t>
            </a:r>
            <a:r>
              <a:rPr lang="ru-RU" sz="4000" dirty="0" err="1" smtClean="0"/>
              <a:t>бірнеше</a:t>
            </a:r>
            <a:r>
              <a:rPr lang="ru-RU" sz="4000" dirty="0" smtClean="0"/>
              <a:t> </a:t>
            </a:r>
            <a:r>
              <a:rPr lang="ru-RU" sz="4000" dirty="0" err="1" smtClean="0"/>
              <a:t>сағаттап теледидар</a:t>
            </a:r>
            <a:r>
              <a:rPr lang="ru-RU" sz="4000" dirty="0" smtClean="0"/>
              <a:t> </a:t>
            </a:r>
            <a:r>
              <a:rPr lang="ru-RU" sz="4000" dirty="0" err="1" smtClean="0"/>
              <a:t>немесе</a:t>
            </a:r>
            <a:r>
              <a:rPr lang="ru-RU" sz="4000" dirty="0" smtClean="0"/>
              <a:t> компьютер </a:t>
            </a:r>
            <a:r>
              <a:rPr lang="ru-RU" sz="4000" dirty="0" err="1" smtClean="0"/>
              <a:t>алдында</a:t>
            </a:r>
            <a:r>
              <a:rPr lang="ru-RU" sz="4000" dirty="0" smtClean="0"/>
              <a:t> </a:t>
            </a:r>
            <a:r>
              <a:rPr lang="ru-RU" sz="4000" dirty="0" err="1" smtClean="0"/>
              <a:t>отыруға даяр</a:t>
            </a:r>
            <a:r>
              <a:rPr lang="ru-RU" sz="4000" dirty="0" smtClean="0"/>
              <a:t>. </a:t>
            </a:r>
            <a:r>
              <a:rPr lang="ru-RU" sz="4000" dirty="0" err="1" smtClean="0"/>
              <a:t>Алайда</a:t>
            </a:r>
            <a:r>
              <a:rPr lang="ru-RU" sz="4000" dirty="0" smtClean="0"/>
              <a:t> </a:t>
            </a:r>
            <a:r>
              <a:rPr lang="ru-RU" sz="4000" dirty="0" err="1" smtClean="0"/>
              <a:t>бұл техникамен</a:t>
            </a:r>
            <a:r>
              <a:rPr lang="ru-RU" sz="4000" dirty="0" smtClean="0"/>
              <a:t> </a:t>
            </a:r>
            <a:r>
              <a:rPr lang="ru-RU" sz="4000" dirty="0" err="1" smtClean="0"/>
              <a:t>қарым-қатынас мерзімі</a:t>
            </a:r>
            <a:r>
              <a:rPr lang="ru-RU" sz="4000" dirty="0" smtClean="0"/>
              <a:t> </a:t>
            </a:r>
            <a:r>
              <a:rPr lang="ru-RU" sz="4000" dirty="0" err="1" smtClean="0"/>
              <a:t>шектеулі</a:t>
            </a:r>
            <a:r>
              <a:rPr lang="ru-RU" sz="4000" dirty="0" smtClean="0"/>
              <a:t> </a:t>
            </a:r>
            <a:r>
              <a:rPr lang="ru-RU" sz="4000" dirty="0" err="1" smtClean="0"/>
              <a:t>болуы</a:t>
            </a:r>
            <a:r>
              <a:rPr lang="ru-RU" sz="4000" dirty="0" smtClean="0"/>
              <a:t> </a:t>
            </a:r>
            <a:r>
              <a:rPr lang="ru-RU" sz="4000" dirty="0" err="1" smtClean="0"/>
              <a:t>тиіс</a:t>
            </a:r>
            <a:r>
              <a:rPr lang="ru-RU" sz="4000" dirty="0" smtClean="0"/>
              <a:t>. </a:t>
            </a:r>
            <a:r>
              <a:rPr lang="ru-RU" sz="4000" dirty="0" err="1" smtClean="0"/>
              <a:t>Оқушылар теледидар</a:t>
            </a:r>
            <a:r>
              <a:rPr lang="ru-RU" sz="4000" dirty="0" smtClean="0"/>
              <a:t> </a:t>
            </a:r>
            <a:r>
              <a:rPr lang="ru-RU" sz="4000" dirty="0" err="1" smtClean="0"/>
              <a:t>немесе</a:t>
            </a:r>
            <a:r>
              <a:rPr lang="ru-RU" sz="4000" dirty="0" smtClean="0"/>
              <a:t> компьютер </a:t>
            </a:r>
            <a:r>
              <a:rPr lang="ru-RU" sz="4000" dirty="0" err="1" smtClean="0"/>
              <a:t>алдында</a:t>
            </a:r>
            <a:r>
              <a:rPr lang="ru-RU" sz="4000" dirty="0" smtClean="0"/>
              <a:t> </a:t>
            </a:r>
            <a:r>
              <a:rPr lang="ru-RU" sz="4000" dirty="0" err="1" smtClean="0"/>
              <a:t>аптасына</a:t>
            </a:r>
            <a:r>
              <a:rPr lang="ru-RU" sz="4000" dirty="0" smtClean="0"/>
              <a:t> 3-4 </a:t>
            </a:r>
            <a:r>
              <a:rPr lang="ru-RU" sz="4000" dirty="0" err="1" smtClean="0"/>
              <a:t>рет</a:t>
            </a:r>
            <a:r>
              <a:rPr lang="ru-RU" sz="4000" dirty="0" smtClean="0"/>
              <a:t> 60 </a:t>
            </a:r>
            <a:r>
              <a:rPr lang="ru-RU" sz="4000" dirty="0" err="1" smtClean="0"/>
              <a:t>минуттан</a:t>
            </a:r>
            <a:r>
              <a:rPr lang="ru-RU" sz="4000" dirty="0" smtClean="0"/>
              <a:t> </a:t>
            </a:r>
            <a:r>
              <a:rPr lang="ru-RU" sz="4000" dirty="0" err="1" smtClean="0"/>
              <a:t>ғана отыруы</a:t>
            </a:r>
            <a:r>
              <a:rPr lang="ru-RU" sz="4000" dirty="0" smtClean="0"/>
              <a:t> </a:t>
            </a:r>
            <a:r>
              <a:rPr lang="ru-RU" sz="4000" dirty="0" err="1" smtClean="0"/>
              <a:t>керек</a:t>
            </a:r>
            <a:r>
              <a:rPr lang="ru-RU" sz="4000" dirty="0" smtClean="0"/>
              <a:t>. </a:t>
            </a:r>
            <a:r>
              <a:rPr lang="ru-RU" sz="4000" dirty="0" err="1" smtClean="0"/>
              <a:t>Оқушыларға мазмұны жағынан олардың мүддесіне сай</a:t>
            </a:r>
            <a:r>
              <a:rPr lang="ru-RU" sz="4000" dirty="0" smtClean="0"/>
              <a:t> </a:t>
            </a:r>
            <a:r>
              <a:rPr lang="ru-RU" sz="4000" dirty="0" err="1" smtClean="0"/>
              <a:t>келетін</a:t>
            </a:r>
            <a:r>
              <a:rPr lang="ru-RU" sz="4000" dirty="0" smtClean="0"/>
              <a:t> </a:t>
            </a:r>
            <a:r>
              <a:rPr lang="ru-RU" sz="4000" dirty="0" err="1" smtClean="0"/>
              <a:t>бағдарламаларды ғана көруіне рұқсат еткен</a:t>
            </a:r>
            <a:r>
              <a:rPr lang="ru-RU" sz="4000" dirty="0" smtClean="0"/>
              <a:t> </a:t>
            </a:r>
            <a:r>
              <a:rPr lang="ru-RU" sz="4000" dirty="0" err="1" smtClean="0"/>
              <a:t>дұрыс.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4664" y="1403648"/>
            <a:ext cx="6453336" cy="5760640"/>
          </a:xfrm>
        </p:spPr>
        <p:txBody>
          <a:bodyPr>
            <a:normAutofit fontScale="92500"/>
          </a:bodyPr>
          <a:lstStyle/>
          <a:p>
            <a:r>
              <a:rPr lang="en-US" sz="4000" dirty="0" smtClean="0"/>
              <a:t>Ø         </a:t>
            </a:r>
            <a:r>
              <a:rPr lang="ru-RU" sz="4000" dirty="0" err="1" smtClean="0"/>
              <a:t>Балалардың жүйке жүйесі ақыл-ой жүктемесінен ғана емес</a:t>
            </a:r>
            <a:r>
              <a:rPr lang="ru-RU" sz="4000" dirty="0" smtClean="0"/>
              <a:t>, </a:t>
            </a:r>
            <a:r>
              <a:rPr lang="ru-RU" sz="4000" dirty="0" err="1" smtClean="0"/>
              <a:t>демалыс</a:t>
            </a:r>
            <a:r>
              <a:rPr lang="ru-RU" sz="4000" dirty="0" smtClean="0"/>
              <a:t> </a:t>
            </a:r>
            <a:r>
              <a:rPr lang="ru-RU" sz="4000" dirty="0" err="1" smtClean="0"/>
              <a:t>күндері және </a:t>
            </a:r>
            <a:r>
              <a:rPr lang="ru-RU" sz="4000" dirty="0" smtClean="0"/>
              <a:t>каникул </a:t>
            </a:r>
            <a:r>
              <a:rPr lang="ru-RU" sz="4000" dirty="0" err="1" smtClean="0"/>
              <a:t>күндеріндегі ойын-сауық шараларына</a:t>
            </a:r>
            <a:r>
              <a:rPr lang="ru-RU" sz="4000" dirty="0" smtClean="0"/>
              <a:t> </a:t>
            </a:r>
            <a:r>
              <a:rPr lang="ru-RU" sz="4000" dirty="0" err="1" smtClean="0"/>
              <a:t>байланысты</a:t>
            </a:r>
            <a:r>
              <a:rPr lang="ru-RU" sz="4000" dirty="0" smtClean="0"/>
              <a:t> </a:t>
            </a:r>
            <a:r>
              <a:rPr lang="ru-RU" sz="4000" dirty="0" err="1" smtClean="0"/>
              <a:t>шектен</a:t>
            </a:r>
            <a:r>
              <a:rPr lang="ru-RU" sz="4000" dirty="0" smtClean="0"/>
              <a:t> </a:t>
            </a:r>
            <a:r>
              <a:rPr lang="ru-RU" sz="4000" dirty="0" err="1" smtClean="0"/>
              <a:t>тыс</a:t>
            </a:r>
            <a:r>
              <a:rPr lang="ru-RU" sz="4000" dirty="0" smtClean="0"/>
              <a:t> </a:t>
            </a:r>
            <a:r>
              <a:rPr lang="ru-RU" sz="4000" dirty="0" err="1" smtClean="0"/>
              <a:t>эмоциялық әсерлерден </a:t>
            </a:r>
            <a:r>
              <a:rPr lang="ru-RU" sz="4000" dirty="0" smtClean="0"/>
              <a:t>де </a:t>
            </a:r>
            <a:r>
              <a:rPr lang="ru-RU" sz="4000" dirty="0" err="1" smtClean="0"/>
              <a:t>қажуы мүмкін</a:t>
            </a:r>
            <a:r>
              <a:rPr lang="ru-RU" sz="4000" dirty="0" smtClean="0"/>
              <a:t>. </a:t>
            </a:r>
            <a:r>
              <a:rPr lang="ru-RU" sz="4000" dirty="0" err="1" smtClean="0"/>
              <a:t>Демалыс</a:t>
            </a:r>
            <a:r>
              <a:rPr lang="ru-RU" sz="4000" dirty="0" smtClean="0"/>
              <a:t> </a:t>
            </a:r>
            <a:r>
              <a:rPr lang="ru-RU" sz="4000" dirty="0" err="1" smtClean="0"/>
              <a:t>кезінде</a:t>
            </a:r>
            <a:r>
              <a:rPr lang="ru-RU" sz="4000" dirty="0" smtClean="0"/>
              <a:t> де </a:t>
            </a:r>
            <a:r>
              <a:rPr lang="ru-RU" sz="4000" dirty="0" err="1" smtClean="0"/>
              <a:t>баланың күн тәртібі сақталуын қадағалаған жөн</a:t>
            </a:r>
            <a:r>
              <a:rPr lang="ru-RU" sz="4000" dirty="0" smtClean="0"/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4664" y="1403648"/>
            <a:ext cx="6453336" cy="5760640"/>
          </a:xfrm>
        </p:spPr>
        <p:txBody>
          <a:bodyPr>
            <a:normAutofit fontScale="40000" lnSpcReduction="20000"/>
          </a:bodyPr>
          <a:lstStyle/>
          <a:p>
            <a:r>
              <a:rPr lang="en-US" sz="4600" dirty="0" smtClean="0"/>
              <a:t>Ø      </a:t>
            </a:r>
            <a:r>
              <a:rPr lang="en-US" sz="6700" dirty="0" smtClean="0"/>
              <a:t>   </a:t>
            </a:r>
            <a:r>
              <a:rPr lang="ru-RU" sz="6700" dirty="0" smtClean="0"/>
              <a:t>Каникул </a:t>
            </a:r>
            <a:r>
              <a:rPr lang="ru-RU" sz="6700" dirty="0" err="1" smtClean="0"/>
              <a:t>кезінде</a:t>
            </a:r>
            <a:r>
              <a:rPr lang="ru-RU" sz="6700" dirty="0" smtClean="0"/>
              <a:t> </a:t>
            </a:r>
            <a:r>
              <a:rPr lang="ru-RU" sz="6700" dirty="0" err="1" smtClean="0"/>
              <a:t>баланың теледидар</a:t>
            </a:r>
            <a:r>
              <a:rPr lang="ru-RU" sz="6700" dirty="0" smtClean="0"/>
              <a:t> </a:t>
            </a:r>
            <a:r>
              <a:rPr lang="ru-RU" sz="6700" dirty="0" err="1" smtClean="0"/>
              <a:t>алдында</a:t>
            </a:r>
            <a:r>
              <a:rPr lang="ru-RU" sz="6700" dirty="0" smtClean="0"/>
              <a:t> </a:t>
            </a:r>
            <a:r>
              <a:rPr lang="ru-RU" sz="6700" dirty="0" err="1" smtClean="0"/>
              <a:t>отыруы</a:t>
            </a:r>
            <a:r>
              <a:rPr lang="ru-RU" sz="6700" dirty="0" smtClean="0"/>
              <a:t> </a:t>
            </a:r>
            <a:r>
              <a:rPr lang="ru-RU" sz="6700" dirty="0" err="1" smtClean="0"/>
              <a:t>жай</a:t>
            </a:r>
            <a:r>
              <a:rPr lang="ru-RU" sz="6700" dirty="0" smtClean="0"/>
              <a:t> </a:t>
            </a:r>
            <a:r>
              <a:rPr lang="ru-RU" sz="6700" dirty="0" err="1" smtClean="0"/>
              <a:t>күндегідей сақталуы керек</a:t>
            </a:r>
            <a:r>
              <a:rPr lang="ru-RU" sz="6700" dirty="0" smtClean="0"/>
              <a:t>. </a:t>
            </a:r>
            <a:r>
              <a:rPr lang="ru-RU" sz="6700" dirty="0" err="1" smtClean="0"/>
              <a:t>Баланың </a:t>
            </a:r>
            <a:r>
              <a:rPr lang="ru-RU" sz="6700" dirty="0" smtClean="0"/>
              <a:t>каникул </a:t>
            </a:r>
            <a:r>
              <a:rPr lang="ru-RU" sz="6700" dirty="0" err="1" smtClean="0"/>
              <a:t>және демалыс</a:t>
            </a:r>
            <a:r>
              <a:rPr lang="ru-RU" sz="6700" dirty="0" smtClean="0"/>
              <a:t> </a:t>
            </a:r>
            <a:r>
              <a:rPr lang="ru-RU" sz="6700" dirty="0" err="1" smtClean="0"/>
              <a:t>күндеріндегі </a:t>
            </a:r>
            <a:r>
              <a:rPr lang="ru-RU" sz="6700" dirty="0" smtClean="0"/>
              <a:t>бос </a:t>
            </a:r>
            <a:r>
              <a:rPr lang="ru-RU" sz="6700" dirty="0" err="1" smtClean="0"/>
              <a:t>уақытын қыдыруға</a:t>
            </a:r>
            <a:r>
              <a:rPr lang="ru-RU" sz="6700" dirty="0" smtClean="0"/>
              <a:t>, таза </a:t>
            </a:r>
            <a:r>
              <a:rPr lang="ru-RU" sz="6700" dirty="0" err="1" smtClean="0"/>
              <a:t>ауадағы қозғалысты ойындарға</a:t>
            </a:r>
            <a:r>
              <a:rPr lang="ru-RU" sz="6700" dirty="0" smtClean="0"/>
              <a:t>, </a:t>
            </a:r>
            <a:r>
              <a:rPr lang="ru-RU" sz="6700" dirty="0" err="1" smtClean="0"/>
              <a:t>экскурсияға</a:t>
            </a:r>
            <a:r>
              <a:rPr lang="ru-RU" sz="6700" dirty="0" smtClean="0"/>
              <a:t>, </a:t>
            </a:r>
            <a:r>
              <a:rPr lang="ru-RU" sz="6700" dirty="0" err="1" smtClean="0"/>
              <a:t>үйде және мектеп</a:t>
            </a:r>
            <a:r>
              <a:rPr lang="ru-RU" sz="6700" dirty="0" smtClean="0"/>
              <a:t> </a:t>
            </a:r>
            <a:r>
              <a:rPr lang="ru-RU" sz="6700" dirty="0" err="1" smtClean="0"/>
              <a:t>маңы өлескісіндегі пайдалы</a:t>
            </a:r>
            <a:r>
              <a:rPr lang="ru-RU" sz="6700" dirty="0" smtClean="0"/>
              <a:t> </a:t>
            </a:r>
            <a:r>
              <a:rPr lang="ru-RU" sz="6700" dirty="0" err="1" smtClean="0"/>
              <a:t>еңбекке</a:t>
            </a:r>
            <a:r>
              <a:rPr lang="ru-RU" sz="6700" dirty="0" smtClean="0"/>
              <a:t>, спорт </a:t>
            </a:r>
            <a:r>
              <a:rPr lang="ru-RU" sz="6700" dirty="0" err="1" smtClean="0"/>
              <a:t>ойындарына</a:t>
            </a:r>
            <a:r>
              <a:rPr lang="ru-RU" sz="6700" dirty="0" smtClean="0"/>
              <a:t> </a:t>
            </a:r>
            <a:r>
              <a:rPr lang="ru-RU" sz="6700" dirty="0" err="1" smtClean="0"/>
              <a:t>арнағаны дұрыс</a:t>
            </a:r>
            <a:r>
              <a:rPr lang="ru-RU" sz="6700" dirty="0" smtClean="0"/>
              <a:t>. </a:t>
            </a:r>
            <a:r>
              <a:rPr lang="ru-RU" sz="6700" dirty="0" err="1" smtClean="0"/>
              <a:t>Әрине, үстел үсті ойындары</a:t>
            </a:r>
            <a:r>
              <a:rPr lang="ru-RU" sz="6700" dirty="0" smtClean="0"/>
              <a:t>, </a:t>
            </a:r>
            <a:r>
              <a:rPr lang="ru-RU" sz="6700" dirty="0" err="1" smtClean="0"/>
              <a:t>қолөнермен айналасу</a:t>
            </a:r>
            <a:r>
              <a:rPr lang="ru-RU" sz="6700" dirty="0" smtClean="0"/>
              <a:t>, </a:t>
            </a:r>
            <a:r>
              <a:rPr lang="ru-RU" sz="6700" dirty="0" err="1" smtClean="0"/>
              <a:t>әдеби кітаптар</a:t>
            </a:r>
            <a:r>
              <a:rPr lang="ru-RU" sz="6700" dirty="0" smtClean="0"/>
              <a:t> </a:t>
            </a:r>
            <a:r>
              <a:rPr lang="ru-RU" sz="6700" dirty="0" err="1" smtClean="0"/>
              <a:t>оқу, </a:t>
            </a:r>
            <a:r>
              <a:rPr lang="ru-RU" sz="6700" dirty="0" smtClean="0"/>
              <a:t>музей </a:t>
            </a:r>
            <a:r>
              <a:rPr lang="ru-RU" sz="6700" dirty="0" err="1" smtClean="0"/>
              <a:t>кинофильмдер</a:t>
            </a:r>
            <a:r>
              <a:rPr lang="ru-RU" sz="6700" dirty="0" smtClean="0"/>
              <a:t> </a:t>
            </a:r>
            <a:r>
              <a:rPr lang="ru-RU" sz="6700" dirty="0" err="1" smtClean="0"/>
              <a:t>көруге </a:t>
            </a:r>
            <a:r>
              <a:rPr lang="ru-RU" sz="6700" dirty="0" smtClean="0"/>
              <a:t>бару, </a:t>
            </a:r>
            <a:r>
              <a:rPr lang="ru-RU" sz="6700" dirty="0" err="1" smtClean="0"/>
              <a:t>үйірме жұмыстарына, көркемөнерпаздар үйірмесіне, жалпы</a:t>
            </a:r>
            <a:r>
              <a:rPr lang="ru-RU" sz="6700" dirty="0" smtClean="0"/>
              <a:t> </a:t>
            </a:r>
            <a:r>
              <a:rPr lang="ru-RU" sz="6700" dirty="0" err="1" smtClean="0"/>
              <a:t>мектептік</a:t>
            </a:r>
            <a:r>
              <a:rPr lang="ru-RU" sz="6700" dirty="0" smtClean="0"/>
              <a:t> </a:t>
            </a:r>
            <a:r>
              <a:rPr lang="ru-RU" sz="6700" dirty="0" err="1" smtClean="0"/>
              <a:t>шараларға қатысу </a:t>
            </a:r>
            <a:r>
              <a:rPr lang="ru-RU" sz="6700" dirty="0" smtClean="0"/>
              <a:t>да </a:t>
            </a:r>
            <a:r>
              <a:rPr lang="ru-RU" sz="6700" dirty="0" err="1" smtClean="0"/>
              <a:t>ұмыт қалмауы керек</a:t>
            </a:r>
            <a:r>
              <a:rPr lang="ru-RU" sz="6700" dirty="0" smtClean="0"/>
              <a:t>.</a:t>
            </a:r>
          </a:p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4664" y="1403648"/>
            <a:ext cx="6453336" cy="5760640"/>
          </a:xfrm>
        </p:spPr>
        <p:txBody>
          <a:bodyPr>
            <a:normAutofit/>
          </a:bodyPr>
          <a:lstStyle/>
          <a:p>
            <a:r>
              <a:rPr lang="en-US" dirty="0" smtClean="0"/>
              <a:t>Ø       </a:t>
            </a:r>
            <a:r>
              <a:rPr lang="en-US" sz="4000" dirty="0" smtClean="0"/>
              <a:t>  </a:t>
            </a:r>
            <a:r>
              <a:rPr lang="ru-RU" sz="4000" dirty="0" smtClean="0"/>
              <a:t>Баланы </a:t>
            </a:r>
            <a:r>
              <a:rPr lang="ru-RU" sz="4000" dirty="0" err="1" smtClean="0"/>
              <a:t>сабырмен</a:t>
            </a:r>
            <a:r>
              <a:rPr lang="ru-RU" sz="4000" dirty="0" smtClean="0"/>
              <a:t> </a:t>
            </a:r>
            <a:r>
              <a:rPr lang="ru-RU" sz="4000" dirty="0" err="1" smtClean="0"/>
              <a:t>оятыңыз</a:t>
            </a:r>
            <a:r>
              <a:rPr lang="ru-RU" sz="4000" dirty="0" smtClean="0"/>
              <a:t>. </a:t>
            </a:r>
            <a:r>
              <a:rPr lang="ru-RU" sz="4000" dirty="0" err="1" smtClean="0"/>
              <a:t>Оянған сәтте ол</a:t>
            </a:r>
            <a:r>
              <a:rPr lang="ru-RU" sz="4000" dirty="0" smtClean="0"/>
              <a:t> </a:t>
            </a:r>
            <a:r>
              <a:rPr lang="ru-RU" sz="4000" dirty="0" err="1" smtClean="0"/>
              <a:t>сіздің күлімсіреген жүзіңізді көріп, мейірімді</a:t>
            </a:r>
            <a:r>
              <a:rPr lang="ru-RU" sz="4000" dirty="0" smtClean="0"/>
              <a:t> </a:t>
            </a:r>
            <a:r>
              <a:rPr lang="ru-RU" sz="4000" dirty="0" err="1" smtClean="0"/>
              <a:t>үніңізді естуі</a:t>
            </a:r>
            <a:r>
              <a:rPr lang="ru-RU" sz="4000" dirty="0" smtClean="0"/>
              <a:t> </a:t>
            </a:r>
            <a:r>
              <a:rPr lang="ru-RU" sz="4000" dirty="0" err="1" smtClean="0"/>
              <a:t>керек</a:t>
            </a:r>
            <a:r>
              <a:rPr lang="ru-RU" sz="4000" dirty="0" smtClean="0"/>
              <a:t>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4664" y="1403648"/>
            <a:ext cx="6453336" cy="576064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Ø         </a:t>
            </a:r>
            <a:r>
              <a:rPr lang="ru-RU" sz="4000" dirty="0" err="1" smtClean="0"/>
              <a:t>Баланың таңғы асын</a:t>
            </a:r>
            <a:r>
              <a:rPr lang="ru-RU" sz="4000" dirty="0" smtClean="0"/>
              <a:t> </a:t>
            </a:r>
            <a:r>
              <a:rPr lang="ru-RU" sz="4000" dirty="0" err="1" smtClean="0"/>
              <a:t>ішуін</a:t>
            </a:r>
            <a:r>
              <a:rPr lang="ru-RU" sz="4000" dirty="0" smtClean="0"/>
              <a:t> </a:t>
            </a:r>
            <a:r>
              <a:rPr lang="ru-RU" sz="4000" dirty="0" err="1" smtClean="0"/>
              <a:t>қадағалаңыз </a:t>
            </a:r>
            <a:r>
              <a:rPr lang="ru-RU" sz="4000" dirty="0" smtClean="0"/>
              <a:t>(аз да </a:t>
            </a:r>
            <a:r>
              <a:rPr lang="ru-RU" sz="4000" dirty="0" err="1" smtClean="0"/>
              <a:t>болса</a:t>
            </a:r>
            <a:r>
              <a:rPr lang="ru-RU" sz="4000" dirty="0" smtClean="0"/>
              <a:t> </a:t>
            </a:r>
            <a:r>
              <a:rPr lang="ru-RU" sz="4000" dirty="0" err="1" smtClean="0"/>
              <a:t>нәрлі болсын</a:t>
            </a:r>
            <a:r>
              <a:rPr lang="ru-RU" sz="4000" dirty="0" smtClean="0"/>
              <a:t>), </a:t>
            </a:r>
            <a:r>
              <a:rPr lang="ru-RU" sz="4000" dirty="0" err="1" smtClean="0"/>
              <a:t>өйткені мектеп</a:t>
            </a:r>
            <a:r>
              <a:rPr lang="ru-RU" sz="4000" dirty="0" smtClean="0"/>
              <a:t> </a:t>
            </a:r>
            <a:r>
              <a:rPr lang="ru-RU" sz="4000" dirty="0" err="1" smtClean="0"/>
              <a:t>беретін</a:t>
            </a:r>
            <a:r>
              <a:rPr lang="ru-RU" sz="4000" dirty="0" smtClean="0"/>
              <a:t> </a:t>
            </a:r>
            <a:r>
              <a:rPr lang="ru-RU" sz="4000" dirty="0" err="1" smtClean="0"/>
              <a:t>түстікке дейін</a:t>
            </a:r>
            <a:r>
              <a:rPr lang="ru-RU" sz="4000" dirty="0" smtClean="0"/>
              <a:t> </a:t>
            </a:r>
            <a:r>
              <a:rPr lang="ru-RU" sz="4000" dirty="0" err="1" smtClean="0"/>
              <a:t>оған әлі көп жұмыс жасауға </a:t>
            </a:r>
            <a:r>
              <a:rPr lang="ru-RU" sz="4000" dirty="0" smtClean="0"/>
              <a:t>тура </a:t>
            </a:r>
            <a:r>
              <a:rPr lang="ru-RU" sz="4000" dirty="0" err="1" smtClean="0"/>
              <a:t>келеді</a:t>
            </a:r>
            <a:r>
              <a:rPr lang="ru-RU" sz="4000" dirty="0" smtClean="0"/>
              <a:t>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4664" y="1403648"/>
            <a:ext cx="6453336" cy="5760640"/>
          </a:xfrm>
        </p:spPr>
        <p:txBody>
          <a:bodyPr>
            <a:noAutofit/>
          </a:bodyPr>
          <a:lstStyle/>
          <a:p>
            <a:r>
              <a:rPr lang="en-US" sz="4000" dirty="0" smtClean="0"/>
              <a:t>Ø         </a:t>
            </a:r>
            <a:r>
              <a:rPr lang="ru-RU" sz="4000" dirty="0" smtClean="0"/>
              <a:t>Баланы </a:t>
            </a:r>
            <a:r>
              <a:rPr lang="ru-RU" sz="4000" dirty="0" err="1" smtClean="0"/>
              <a:t>таңнан асықтырмаңыз</a:t>
            </a:r>
            <a:r>
              <a:rPr lang="ru-RU" sz="4000" dirty="0" smtClean="0"/>
              <a:t>, </a:t>
            </a:r>
            <a:r>
              <a:rPr lang="ru-RU" sz="4000" dirty="0" err="1" smtClean="0"/>
              <a:t>жоққа </a:t>
            </a:r>
            <a:r>
              <a:rPr lang="ru-RU" sz="4000" dirty="0" smtClean="0"/>
              <a:t>бола </a:t>
            </a:r>
            <a:r>
              <a:rPr lang="ru-RU" sz="4000" dirty="0" err="1" smtClean="0"/>
              <a:t>ұрыспаңыз</a:t>
            </a:r>
            <a:r>
              <a:rPr lang="ru-RU" sz="4000" dirty="0" smtClean="0"/>
              <a:t>, </a:t>
            </a:r>
            <a:r>
              <a:rPr lang="ru-RU" sz="4000" dirty="0" err="1" smtClean="0"/>
              <a:t>аздаған қателіктері </a:t>
            </a:r>
            <a:r>
              <a:rPr lang="ru-RU" sz="4000" dirty="0" smtClean="0"/>
              <a:t>мен </a:t>
            </a:r>
            <a:r>
              <a:rPr lang="ru-RU" sz="4000" dirty="0" err="1" smtClean="0"/>
              <a:t>жаңылысқаны үшін сөкпеңіз</a:t>
            </a:r>
            <a:r>
              <a:rPr lang="ru-RU" sz="4000" dirty="0" smtClean="0"/>
              <a:t>. </a:t>
            </a:r>
            <a:r>
              <a:rPr lang="ru-RU" sz="4000" dirty="0" err="1" smtClean="0"/>
              <a:t>Портфелін</a:t>
            </a:r>
            <a:r>
              <a:rPr lang="ru-RU" sz="4000" dirty="0" smtClean="0"/>
              <a:t>, </a:t>
            </a:r>
            <a:r>
              <a:rPr lang="ru-RU" sz="4000" dirty="0" err="1" smtClean="0"/>
              <a:t>ауыстыратын</a:t>
            </a:r>
            <a:r>
              <a:rPr lang="ru-RU" sz="4000" dirty="0" smtClean="0"/>
              <a:t> </a:t>
            </a:r>
            <a:r>
              <a:rPr lang="ru-RU" sz="4000" dirty="0" err="1" smtClean="0"/>
              <a:t>аяқкиімін, формасын</a:t>
            </a:r>
            <a:r>
              <a:rPr lang="ru-RU" sz="4000" dirty="0" smtClean="0"/>
              <a:t> </a:t>
            </a:r>
            <a:r>
              <a:rPr lang="ru-RU" sz="4000" dirty="0" err="1" smtClean="0"/>
              <a:t>кешкілікте</a:t>
            </a:r>
            <a:r>
              <a:rPr lang="ru-RU" sz="4000" dirty="0" smtClean="0"/>
              <a:t> </a:t>
            </a:r>
            <a:r>
              <a:rPr lang="ru-RU" sz="4000" dirty="0" err="1" smtClean="0"/>
              <a:t>дайындап</a:t>
            </a:r>
            <a:r>
              <a:rPr lang="ru-RU" sz="4000" dirty="0" smtClean="0"/>
              <a:t> </a:t>
            </a:r>
            <a:r>
              <a:rPr lang="ru-RU" sz="4000" dirty="0" err="1" smtClean="0"/>
              <a:t>қойыңыз.</a:t>
            </a:r>
            <a:r>
              <a:rPr lang="ru-RU" sz="4000" dirty="0" smtClean="0"/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4664" y="1403648"/>
            <a:ext cx="6453336" cy="576064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Ø         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Баланы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мектепке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шығарып салып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тұрып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Бүгін нашар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баға алушы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болма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», -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тықыртпаңыз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Одан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оған табыс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тілеп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жігер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сөз арнаңыз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оның алдында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ауыр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күн тұрғанын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4664" y="1403648"/>
            <a:ext cx="6453336" cy="5760640"/>
          </a:xfrm>
        </p:spPr>
        <p:txBody>
          <a:bodyPr>
            <a:noAutofit/>
          </a:bodyPr>
          <a:lstStyle/>
          <a:p>
            <a:r>
              <a:rPr lang="en-US" sz="2800" dirty="0" smtClean="0"/>
              <a:t>Ø         «</a:t>
            </a:r>
            <a:r>
              <a:rPr lang="ru-RU" sz="2800" dirty="0" err="1" smtClean="0"/>
              <a:t>Бүгін қандай баға алдың?» деген</a:t>
            </a:r>
            <a:r>
              <a:rPr lang="ru-RU" sz="2800" dirty="0" smtClean="0"/>
              <a:t> </a:t>
            </a:r>
            <a:r>
              <a:rPr lang="ru-RU" sz="2800" dirty="0" err="1" smtClean="0"/>
              <a:t>сөзді ұмытпаңыз.</a:t>
            </a:r>
            <a:r>
              <a:rPr lang="ru-RU" sz="2800" dirty="0" smtClean="0"/>
              <a:t> Баланы </a:t>
            </a:r>
            <a:r>
              <a:rPr lang="ru-RU" sz="2800" dirty="0" err="1" smtClean="0"/>
              <a:t>мектептен</a:t>
            </a:r>
            <a:r>
              <a:rPr lang="ru-RU" sz="2800" dirty="0" smtClean="0"/>
              <a:t> </a:t>
            </a:r>
            <a:r>
              <a:rPr lang="ru-RU" sz="2800" dirty="0" err="1" smtClean="0"/>
              <a:t>келгенде</a:t>
            </a:r>
            <a:r>
              <a:rPr lang="ru-RU" sz="2800" dirty="0" smtClean="0"/>
              <a:t> </a:t>
            </a:r>
            <a:r>
              <a:rPr lang="ru-RU" sz="2800" dirty="0" err="1" smtClean="0"/>
              <a:t>сабырмен</a:t>
            </a:r>
            <a:r>
              <a:rPr lang="ru-RU" sz="2800" dirty="0" smtClean="0"/>
              <a:t> </a:t>
            </a:r>
            <a:r>
              <a:rPr lang="ru-RU" sz="2800" dirty="0" err="1" smtClean="0"/>
              <a:t>қарсы алып</a:t>
            </a:r>
            <a:r>
              <a:rPr lang="ru-RU" sz="2800" dirty="0" smtClean="0"/>
              <a:t>, </a:t>
            </a:r>
            <a:r>
              <a:rPr lang="ru-RU" sz="2800" dirty="0" err="1" smtClean="0"/>
              <a:t>сұрақты жаудырмай</a:t>
            </a:r>
            <a:r>
              <a:rPr lang="ru-RU" sz="2800" dirty="0" smtClean="0"/>
              <a:t>, </a:t>
            </a:r>
            <a:r>
              <a:rPr lang="ru-RU" sz="2800" dirty="0" err="1" smtClean="0"/>
              <a:t>аздап</a:t>
            </a:r>
            <a:r>
              <a:rPr lang="ru-RU" sz="2800" dirty="0" smtClean="0"/>
              <a:t> </a:t>
            </a:r>
            <a:r>
              <a:rPr lang="ru-RU" sz="2800" dirty="0" err="1" smtClean="0"/>
              <a:t>сергіп</a:t>
            </a:r>
            <a:r>
              <a:rPr lang="ru-RU" sz="2800" dirty="0" smtClean="0"/>
              <a:t> </a:t>
            </a:r>
            <a:r>
              <a:rPr lang="ru-RU" sz="2800" dirty="0" err="1" smtClean="0"/>
              <a:t>алуына</a:t>
            </a:r>
            <a:r>
              <a:rPr lang="ru-RU" sz="2800" dirty="0" smtClean="0"/>
              <a:t> </a:t>
            </a:r>
            <a:r>
              <a:rPr lang="ru-RU" sz="2800" dirty="0" err="1" smtClean="0"/>
              <a:t>мүмкіндік жасаңыз </a:t>
            </a:r>
            <a:r>
              <a:rPr lang="ru-RU" sz="2800" dirty="0" smtClean="0"/>
              <a:t>(</a:t>
            </a:r>
            <a:r>
              <a:rPr lang="ru-RU" sz="2800" dirty="0" err="1" smtClean="0"/>
              <a:t>өзіңіздің жұмыс күнінен кейін</a:t>
            </a:r>
            <a:r>
              <a:rPr lang="ru-RU" sz="2800" dirty="0" smtClean="0"/>
              <a:t>, </a:t>
            </a:r>
            <a:r>
              <a:rPr lang="ru-RU" sz="2800" dirty="0" err="1" smtClean="0"/>
              <a:t>адамдармен</a:t>
            </a:r>
            <a:r>
              <a:rPr lang="ru-RU" sz="2800" dirty="0" smtClean="0"/>
              <a:t> </a:t>
            </a:r>
            <a:r>
              <a:rPr lang="ru-RU" sz="2800" dirty="0" err="1" smtClean="0"/>
              <a:t>бірнеше</a:t>
            </a:r>
            <a:r>
              <a:rPr lang="ru-RU" sz="2800" dirty="0" smtClean="0"/>
              <a:t> </a:t>
            </a:r>
            <a:r>
              <a:rPr lang="ru-RU" sz="2800" dirty="0" err="1" smtClean="0"/>
              <a:t>сағат бойы</a:t>
            </a:r>
            <a:r>
              <a:rPr lang="ru-RU" sz="2800" dirty="0" smtClean="0"/>
              <a:t> </a:t>
            </a:r>
            <a:r>
              <a:rPr lang="ru-RU" sz="2800" dirty="0" err="1" smtClean="0"/>
              <a:t>қарым-қатынас жасаудан</a:t>
            </a:r>
            <a:r>
              <a:rPr lang="ru-RU" sz="2800" dirty="0" smtClean="0"/>
              <a:t> </a:t>
            </a:r>
            <a:r>
              <a:rPr lang="ru-RU" sz="2800" dirty="0" err="1" smtClean="0"/>
              <a:t>қалай шаршап</a:t>
            </a:r>
            <a:r>
              <a:rPr lang="ru-RU" sz="2800" dirty="0" smtClean="0"/>
              <a:t> </a:t>
            </a:r>
            <a:r>
              <a:rPr lang="ru-RU" sz="2800" dirty="0" err="1" smtClean="0"/>
              <a:t>келетіңізді еске</a:t>
            </a:r>
            <a:r>
              <a:rPr lang="ru-RU" sz="2800" dirty="0" smtClean="0"/>
              <a:t> </a:t>
            </a:r>
            <a:r>
              <a:rPr lang="ru-RU" sz="2800" dirty="0" err="1" smtClean="0"/>
              <a:t>алыңыз</a:t>
            </a:r>
            <a:r>
              <a:rPr lang="ru-RU" sz="2800" dirty="0" smtClean="0"/>
              <a:t>). </a:t>
            </a:r>
            <a:r>
              <a:rPr lang="ru-RU" sz="2800" dirty="0" err="1" smtClean="0"/>
              <a:t>Егер</a:t>
            </a:r>
            <a:r>
              <a:rPr lang="ru-RU" sz="2800" dirty="0" smtClean="0"/>
              <a:t> бала </a:t>
            </a:r>
            <a:r>
              <a:rPr lang="ru-RU" sz="2800" dirty="0" err="1" smtClean="0"/>
              <a:t>тым</a:t>
            </a:r>
            <a:r>
              <a:rPr lang="ru-RU" sz="2800" dirty="0" smtClean="0"/>
              <a:t> </a:t>
            </a:r>
            <a:r>
              <a:rPr lang="ru-RU" sz="2800" dirty="0" err="1" smtClean="0"/>
              <a:t>елеуреп</a:t>
            </a:r>
            <a:r>
              <a:rPr lang="ru-RU" sz="2800" dirty="0" smtClean="0"/>
              <a:t> </a:t>
            </a:r>
            <a:r>
              <a:rPr lang="ru-RU" sz="2800" dirty="0" err="1" smtClean="0"/>
              <a:t>келген</a:t>
            </a:r>
            <a:r>
              <a:rPr lang="ru-RU" sz="2800" dirty="0" smtClean="0"/>
              <a:t> </a:t>
            </a:r>
            <a:r>
              <a:rPr lang="ru-RU" sz="2800" dirty="0" err="1" smtClean="0"/>
              <a:t>болса</a:t>
            </a:r>
            <a:r>
              <a:rPr lang="ru-RU" sz="2800" dirty="0" smtClean="0"/>
              <a:t>, </a:t>
            </a:r>
            <a:r>
              <a:rPr lang="ru-RU" sz="2800" dirty="0" err="1" smtClean="0"/>
              <a:t>біреумен</a:t>
            </a:r>
            <a:r>
              <a:rPr lang="ru-RU" sz="2800" dirty="0" smtClean="0"/>
              <a:t> </a:t>
            </a:r>
            <a:r>
              <a:rPr lang="ru-RU" sz="2800" dirty="0" err="1" smtClean="0"/>
              <a:t>бөліскісі келсе</a:t>
            </a:r>
            <a:r>
              <a:rPr lang="ru-RU" sz="2800" dirty="0" smtClean="0"/>
              <a:t>, </a:t>
            </a:r>
            <a:r>
              <a:rPr lang="ru-RU" sz="2800" dirty="0" err="1" smtClean="0"/>
              <a:t>қол сілтеп</a:t>
            </a:r>
            <a:r>
              <a:rPr lang="ru-RU" sz="2800" dirty="0" smtClean="0"/>
              <a:t>, </a:t>
            </a:r>
            <a:r>
              <a:rPr lang="ru-RU" sz="2800" dirty="0" err="1" smtClean="0"/>
              <a:t>кейінге</a:t>
            </a:r>
            <a:r>
              <a:rPr lang="ru-RU" sz="2800" dirty="0" smtClean="0"/>
              <a:t> </a:t>
            </a:r>
            <a:r>
              <a:rPr lang="ru-RU" sz="2800" dirty="0" err="1" smtClean="0"/>
              <a:t>сырғытпаңыз</a:t>
            </a:r>
            <a:r>
              <a:rPr lang="ru-RU" sz="2800" dirty="0" smtClean="0"/>
              <a:t>, </a:t>
            </a:r>
            <a:r>
              <a:rPr lang="ru-RU" sz="2800" dirty="0" err="1" smtClean="0"/>
              <a:t>айтарын</a:t>
            </a:r>
            <a:r>
              <a:rPr lang="ru-RU" sz="2800" dirty="0" smtClean="0"/>
              <a:t> </a:t>
            </a:r>
            <a:r>
              <a:rPr lang="ru-RU" sz="2800" dirty="0" err="1" smtClean="0"/>
              <a:t>мұқият тыңдаңыз </a:t>
            </a:r>
            <a:r>
              <a:rPr lang="ru-RU" sz="2800" dirty="0" smtClean="0"/>
              <a:t>– </a:t>
            </a:r>
            <a:r>
              <a:rPr lang="ru-RU" sz="2800" dirty="0" err="1" smtClean="0"/>
              <a:t>бұл көп уақыт </a:t>
            </a:r>
            <a:r>
              <a:rPr lang="ru-RU" sz="2800" dirty="0" smtClean="0"/>
              <a:t>ала </a:t>
            </a:r>
            <a:r>
              <a:rPr lang="ru-RU" sz="2800" dirty="0" err="1" smtClean="0"/>
              <a:t>қоймайды</a:t>
            </a:r>
            <a:r>
              <a:rPr lang="ru-RU" sz="2800" dirty="0" smtClean="0"/>
              <a:t>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4664" y="1403648"/>
            <a:ext cx="6453336" cy="576064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Ø         </a:t>
            </a:r>
            <a:r>
              <a:rPr lang="ru-RU" sz="4000" dirty="0" err="1" smtClean="0"/>
              <a:t>Егер</a:t>
            </a:r>
            <a:r>
              <a:rPr lang="ru-RU" sz="4000" dirty="0" smtClean="0"/>
              <a:t> </a:t>
            </a:r>
            <a:r>
              <a:rPr lang="ru-RU" sz="4000" dirty="0" err="1" smtClean="0"/>
              <a:t>балаңыздың әлденеге ренжіп</a:t>
            </a:r>
            <a:r>
              <a:rPr lang="ru-RU" sz="4000" dirty="0" smtClean="0"/>
              <a:t> </a:t>
            </a:r>
            <a:r>
              <a:rPr lang="ru-RU" sz="4000" dirty="0" err="1" smtClean="0"/>
              <a:t>келгенін</a:t>
            </a:r>
            <a:r>
              <a:rPr lang="ru-RU" sz="4000" dirty="0" smtClean="0"/>
              <a:t> </a:t>
            </a:r>
            <a:r>
              <a:rPr lang="ru-RU" sz="4000" dirty="0" err="1" smtClean="0"/>
              <a:t>байқасаңыз, </a:t>
            </a:r>
            <a:r>
              <a:rPr lang="ru-RU" sz="4000" dirty="0" smtClean="0"/>
              <a:t>бала </a:t>
            </a:r>
            <a:r>
              <a:rPr lang="ru-RU" sz="4000" dirty="0" err="1" smtClean="0"/>
              <a:t>өзі үндей қоймаса</a:t>
            </a:r>
            <a:r>
              <a:rPr lang="ru-RU" sz="4000" dirty="0" smtClean="0"/>
              <a:t>, </a:t>
            </a:r>
            <a:r>
              <a:rPr lang="ru-RU" sz="4000" dirty="0" err="1" smtClean="0"/>
              <a:t>тықақтап сұрамаңыз</a:t>
            </a:r>
            <a:r>
              <a:rPr lang="ru-RU" sz="4000" dirty="0" smtClean="0"/>
              <a:t>, </a:t>
            </a:r>
            <a:r>
              <a:rPr lang="ru-RU" sz="4000" dirty="0" err="1" smtClean="0"/>
              <a:t>аздап</a:t>
            </a:r>
            <a:r>
              <a:rPr lang="ru-RU" sz="4000" dirty="0" smtClean="0"/>
              <a:t> </a:t>
            </a:r>
            <a:r>
              <a:rPr lang="ru-RU" sz="4000" dirty="0" err="1" smtClean="0"/>
              <a:t>сабасына</a:t>
            </a:r>
            <a:r>
              <a:rPr lang="ru-RU" sz="4000" dirty="0" smtClean="0"/>
              <a:t> </a:t>
            </a:r>
            <a:r>
              <a:rPr lang="ru-RU" sz="4000" dirty="0" err="1" smtClean="0"/>
              <a:t>түскеннен кейін</a:t>
            </a:r>
            <a:r>
              <a:rPr lang="ru-RU" sz="4000" dirty="0" smtClean="0"/>
              <a:t>, </a:t>
            </a:r>
            <a:r>
              <a:rPr lang="ru-RU" sz="4000" dirty="0" err="1" smtClean="0"/>
              <a:t>бала</a:t>
            </a:r>
            <a:r>
              <a:rPr lang="ru-RU" sz="4000" dirty="0" smtClean="0"/>
              <a:t> неге </a:t>
            </a:r>
            <a:r>
              <a:rPr lang="ru-RU" sz="4000" dirty="0" err="1" smtClean="0"/>
              <a:t>ренжігенін</a:t>
            </a:r>
            <a:r>
              <a:rPr lang="ru-RU" sz="4000" dirty="0" smtClean="0"/>
              <a:t> </a:t>
            </a:r>
            <a:r>
              <a:rPr lang="ru-RU" sz="4000" dirty="0" err="1" smtClean="0"/>
              <a:t>өзі-ақ айтып</a:t>
            </a:r>
            <a:r>
              <a:rPr lang="ru-RU" sz="4000" dirty="0" smtClean="0"/>
              <a:t> </a:t>
            </a:r>
            <a:r>
              <a:rPr lang="ru-RU" sz="4000" dirty="0" err="1" smtClean="0"/>
              <a:t>береді</a:t>
            </a:r>
            <a:r>
              <a:rPr lang="ru-RU" sz="4000" dirty="0" smtClean="0"/>
              <a:t>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4664" y="1403648"/>
            <a:ext cx="6453336" cy="576064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Ø         </a:t>
            </a:r>
            <a:r>
              <a:rPr lang="ru-RU" sz="4000" dirty="0" err="1" smtClean="0"/>
              <a:t>Мұғалім ескерту</a:t>
            </a:r>
            <a:r>
              <a:rPr lang="ru-RU" sz="4000" dirty="0" smtClean="0"/>
              <a:t> </a:t>
            </a:r>
            <a:r>
              <a:rPr lang="ru-RU" sz="4000" dirty="0" err="1" smtClean="0"/>
              <a:t>айта</a:t>
            </a:r>
            <a:r>
              <a:rPr lang="ru-RU" sz="4000" dirty="0" smtClean="0"/>
              <a:t> </a:t>
            </a:r>
            <a:r>
              <a:rPr lang="ru-RU" sz="4000" dirty="0" err="1" smtClean="0"/>
              <a:t>қалса, баланы</a:t>
            </a:r>
            <a:r>
              <a:rPr lang="ru-RU" sz="4000" dirty="0" smtClean="0"/>
              <a:t> </a:t>
            </a:r>
            <a:r>
              <a:rPr lang="ru-RU" sz="4000" dirty="0" err="1" smtClean="0"/>
              <a:t>жазғыра жөнелуден сақ болыңыз.</a:t>
            </a:r>
            <a:r>
              <a:rPr lang="ru-RU" sz="4000" dirty="0" smtClean="0"/>
              <a:t> </a:t>
            </a:r>
            <a:r>
              <a:rPr lang="ru-RU" sz="4000" dirty="0" err="1" smtClean="0"/>
              <a:t>Екі</a:t>
            </a:r>
            <a:r>
              <a:rPr lang="ru-RU" sz="4000" dirty="0" smtClean="0"/>
              <a:t> </a:t>
            </a:r>
            <a:r>
              <a:rPr lang="ru-RU" sz="4000" dirty="0" err="1" smtClean="0"/>
              <a:t>жақты </a:t>
            </a:r>
            <a:r>
              <a:rPr lang="ru-RU" sz="4000" dirty="0" smtClean="0"/>
              <a:t>да </a:t>
            </a:r>
            <a:r>
              <a:rPr lang="ru-RU" sz="4000" dirty="0" err="1" smtClean="0"/>
              <a:t>тыңдап алмай</a:t>
            </a:r>
            <a:r>
              <a:rPr lang="ru-RU" sz="4000" dirty="0" smtClean="0"/>
              <a:t> </a:t>
            </a:r>
            <a:r>
              <a:rPr lang="ru-RU" sz="4000" dirty="0" err="1" smtClean="0"/>
              <a:t>тұрып</a:t>
            </a:r>
            <a:r>
              <a:rPr lang="ru-RU" sz="4000" dirty="0" smtClean="0"/>
              <a:t>, </a:t>
            </a:r>
            <a:r>
              <a:rPr lang="ru-RU" sz="4000" dirty="0" err="1" smtClean="0"/>
              <a:t>қорытынды жасауға асықпаңыз</a:t>
            </a:r>
            <a:r>
              <a:rPr lang="ru-RU" sz="4000" dirty="0" smtClean="0"/>
              <a:t>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</TotalTime>
  <Words>24</Words>
  <Application>Microsoft Office PowerPoint</Application>
  <PresentationFormat>Экран (4:3)</PresentationFormat>
  <Paragraphs>24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Обычная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Болатбек</dc:creator>
  <cp:lastModifiedBy>Болатбек</cp:lastModifiedBy>
  <cp:revision>3</cp:revision>
  <dcterms:created xsi:type="dcterms:W3CDTF">2014-05-12T15:28:57Z</dcterms:created>
  <dcterms:modified xsi:type="dcterms:W3CDTF">2014-05-12T18:51:17Z</dcterms:modified>
</cp:coreProperties>
</file>