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C45A2-87F0-468B-AEBF-4C415A56B72A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619-6D96-483A-B56A-95348D4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980728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Qui </a:t>
            </a:r>
            <a:r>
              <a:rPr lang="en-US" sz="6000" b="1" dirty="0" err="1" smtClean="0">
                <a:solidFill>
                  <a:srgbClr val="FF0000"/>
                </a:solidFill>
              </a:rPr>
              <a:t>est-ce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11\Desktop\кто это уровень1.2.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87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111\Desktop\Портрет!!!!!!!!!!!!! задания\исп4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Портрет!!!!!!!!!!!!! задания\исп4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11\Desktop\Портрет!!!!!!!!!!!!! задания\исп4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11\Desktop\Портрет!!!!!!!!!!!!! задания\исп4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11\Desktop\Портрет!!!!!!!!!!!!! задания\исп4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11\Desktop\Портрет!!!!!!!!!!!!! задания\исп4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11\Desktop\Портрет!!!!!!!!!!!!! задания\исп4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11\Desktop\Портрет!!!!!!!!!!!!! задания\исп4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11\Desktop\Портрет!!!!!!!!!!!!! задания\исп4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11\Desktop\Портрет!!!!!!!!!!!!! задания\исп4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Портрет!!!!!!!!!!!!! задания\исп4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11\Desktop\Портрет!!!!!!!!!!!!! задания\исп4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11\Desktop\Портрет!!!!!!!!!!!!! задания\исп4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11\Desktop\Портрет!!!!!!!!!!!!! задания\исп4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11\Desktop\Портрет!!!!!!!!!!!!! задания\исп4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11\Desktop\Портрет!!!!!!!!!!!!! задания\исп4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11\Desktop\Портрет!!!!!!!!!!!!! задания\исп4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то это уровень1.2.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http://www.logicieleducatif.fr/francais/lecture/kiesse_disney.php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Портрет!!!!!!!!!!!!! задания\исп4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Портрет!!!!!!!!!!!!! задания\исп4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Портрет!!!!!!!!!!!!! задания\исп4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Портрет!!!!!!!!!!!!! задания\исп4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Портрет!!!!!!!!!!!!! задания\исп4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Портрет!!!!!!!!!!!!! задания\исп4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Портрет!!!!!!!!!!!!! задания\исп4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</cp:revision>
  <dcterms:created xsi:type="dcterms:W3CDTF">2014-04-27T08:16:32Z</dcterms:created>
  <dcterms:modified xsi:type="dcterms:W3CDTF">2014-08-30T13:35:55Z</dcterms:modified>
</cp:coreProperties>
</file>