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4" r:id="rId29"/>
    <p:sldId id="27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8D2B-7C0B-4455-BBD0-9CD0871A7F2E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FF16-654F-4A4D-A06C-7E7D8850FC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8367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Qui </a:t>
            </a:r>
            <a:r>
              <a:rPr lang="en-US" sz="5400" b="1" dirty="0" err="1" smtClean="0">
                <a:solidFill>
                  <a:srgbClr val="FF0000"/>
                </a:solidFill>
              </a:rPr>
              <a:t>est-ce</a:t>
            </a:r>
            <a:r>
              <a:rPr lang="en-US" sz="5400" b="1" dirty="0" smtClean="0">
                <a:solidFill>
                  <a:srgbClr val="FF0000"/>
                </a:solidFill>
              </a:rPr>
              <a:t>  3 </a:t>
            </a:r>
            <a:r>
              <a:rPr lang="en-US" sz="5400" b="1" dirty="0" err="1" smtClean="0">
                <a:solidFill>
                  <a:srgbClr val="FF0000"/>
                </a:solidFill>
              </a:rPr>
              <a:t>niveaux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11\Desktop\кто это уровень1.2.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11\Desktop\Задания с сайта ИГР\Qui est-ce  Walt Disney онлайн!!!!!!!!\исп\3\кто это уровень1.2.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11\Desktop\Задания с сайта ИГР\Qui est-ce  Walt Disney онлайн!!!!!!!!\исп\3\кто это уровень1.2.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Задания с сайта ИГР\Qui est-ce  Walt Disney онлайн!!!!!!!!\исп\3\кто это уровень1.2.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11\Desktop\Задания с сайта ИГР\Qui est-ce  Walt Disney онлайн!!!!!!!!\исп\3\кто это уровень1.2.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11\Desktop\Задания с сайта ИГР\Qui est-ce  Walt Disney онлайн!!!!!!!!\исп\3\кто это уровень1.2.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11\Desktop\Задания с сайта ИГР\Qui est-ce  Walt Disney онлайн!!!!!!!!\исп\3\кто это уровень1.2.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11\Desktop\Задания с сайта ИГР\Qui est-ce  Walt Disney онлайн!!!!!!!!\исп\3\кто это уровень1.2.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11\Desktop\Задания с сайта ИГР\Qui est-ce  Walt Disney онлайн!!!!!!!!\исп\3\кто это уровень1.2.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111\Desktop\Задания с сайта ИГР\Qui est-ce  Walt Disney онлайн!!!!!!!!\исп\3\кто это уровень1.2.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11\Desktop\Задания с сайта ИГР\Qui est-ce  Walt Disney онлайн!!!!!!!!\исп\3\кто это уровень1.2.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то это уровень1.2.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11\Desktop\Задания с сайта ИГР\Qui est-ce  Walt Disney онлайн!!!!!!!!\исп\3\кто это уровень1.2.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11\Desktop\Задания с сайта ИГР\Qui est-ce  Walt Disney онлайн!!!!!!!!\исп\3\кто это уровень1.2.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11\Desktop\Задания с сайта ИГР\Qui est-ce  Walt Disney онлайн!!!!!!!!\исп\3\кто это уровень1.2.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11\Desktop\Задания с сайта ИГР\Qui est-ce  Walt Disney онлайн!!!!!!!!\исп\3\кто это уровень1.2.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11\Desktop\Задания с сайта ИГР\Qui est-ce  Walt Disney онлайн!!!!!!!!\исп\3\кто это уровень1.2.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11\Desktop\Задания с сайта ИГР\Qui est-ce  Walt Disney онлайн!!!!!!!!\исп\3\кто это уровень1.2.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11\Desktop\Задания с сайта ИГР\Qui est-ce  Walt Disney онлайн!!!!!!!!\исп\3\кто это уровень1.2.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11\Desktop\Задания с сайта ИГР\Qui est-ce  Walt Disney онлайн!!!!!!!!\исп\3\кто это уровень1.2.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кто это уровень1.2.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http://www.logicieleducatif.fr/francais/lecture/kiesse_disney.php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кто это уровень1.2.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11\Desktop\кто это уровень1.2.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кто это уровень1.2.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кто это уровень1.2.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кто это уровень1.2.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кто это уровень1.2.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кто это уровень1.2.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</cp:revision>
  <dcterms:created xsi:type="dcterms:W3CDTF">2014-04-27T07:23:33Z</dcterms:created>
  <dcterms:modified xsi:type="dcterms:W3CDTF">2014-04-27T07:52:08Z</dcterms:modified>
</cp:coreProperties>
</file>