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3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4F720-18BC-450B-8FD1-3160A1E5B5CF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7F9F-5EE8-434D-9BC8-DF8B38C82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4F720-18BC-450B-8FD1-3160A1E5B5CF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7F9F-5EE8-434D-9BC8-DF8B38C82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4F720-18BC-450B-8FD1-3160A1E5B5CF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7F9F-5EE8-434D-9BC8-DF8B38C82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4F720-18BC-450B-8FD1-3160A1E5B5CF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7F9F-5EE8-434D-9BC8-DF8B38C82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4F720-18BC-450B-8FD1-3160A1E5B5CF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7F9F-5EE8-434D-9BC8-DF8B38C82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4F720-18BC-450B-8FD1-3160A1E5B5CF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7F9F-5EE8-434D-9BC8-DF8B38C82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4F720-18BC-450B-8FD1-3160A1E5B5CF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7F9F-5EE8-434D-9BC8-DF8B38C82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4F720-18BC-450B-8FD1-3160A1E5B5CF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7F9F-5EE8-434D-9BC8-DF8B38C82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4F720-18BC-450B-8FD1-3160A1E5B5CF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7F9F-5EE8-434D-9BC8-DF8B38C82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4F720-18BC-450B-8FD1-3160A1E5B5CF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7F9F-5EE8-434D-9BC8-DF8B38C82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4F720-18BC-450B-8FD1-3160A1E5B5CF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7F9F-5EE8-434D-9BC8-DF8B38C82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4F720-18BC-450B-8FD1-3160A1E5B5CF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47F9F-5EE8-434D-9BC8-DF8B38C82D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11\Desktop\кто это уровень1.2.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192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11\Desktop\Задания с сайта ИГР\Qui est-ce  Walt Disney онлайн!!!!!!!!\исп\2\кто это уровень1.2.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11\Desktop\Задания с сайта ИГР\Qui est-ce  Walt Disney онлайн!!!!!!!!\исп\2\кто это уровень1.2.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111\Desktop\Задания с сайта ИГР\Qui est-ce  Walt Disney онлайн!!!!!!!!\исп\2\кто это уровень1.2.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111\Desktop\Задания с сайта ИГР\Qui est-ce  Walt Disney онлайн!!!!!!!!\исп\2\кто это уровень1.2.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111\Desktop\Задания с сайта ИГР\Qui est-ce  Walt Disney онлайн!!!!!!!!\исп\2\кто это уровень1.2.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111\Desktop\Задания с сайта ИГР\Qui est-ce  Walt Disney онлайн!!!!!!!!\исп\2\кто это уровень1.2.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111\Desktop\Задания с сайта ИГР\Qui est-ce  Walt Disney онлайн!!!!!!!!\исп\2\кто это уровень1.2.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111\Desktop\Задания с сайта ИГР\Qui est-ce  Walt Disney онлайн!!!!!!!!\исп\2\кто это уровень1.2.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11\Desktop\Задания с сайта ИГР\Qui est-ce  Walt Disney онлайн!!!!!!!!\исп\2\кто это уровень1.2.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11\Desktop\Задания с сайта ИГР\Qui est-ce  Walt Disney онлайн!!!!!!!!\исп\2\кто это уровень1.2.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11\Desktop\Задания с сайта ИГР\Qui est-ce  Walt Disney онлайн!!!!!!!!\исп\2\кто это уровень1.2.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111\Desktop\Задания с сайта ИГР\Qui est-ce  Walt Disney онлайн!!!!!!!!\исп\2\кто это уровень1.2.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111\Desktop\Задания с сайта ИГР\Qui est-ce  Walt Disney онлайн!!!!!!!!\исп\2\кто это уровень1.2.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111\Desktop\Задания с сайта ИГР\Qui est-ce  Walt Disney онлайн!!!!!!!!\исп\2\кто это уровень1.2.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111\Desktop\Задания с сайта ИГР\Qui est-ce  Walt Disney онлайн!!!!!!!!\исп\2\кто это уровень1.2.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111\Desktop\Задания с сайта ИГР\Qui est-ce  Walt Disney онлайн!!!!!!!!\исп\2\кто это уровень1.2.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111\Desktop\Задания с сайта ИГР\Qui est-ce  Walt Disney онлайн!!!!!!!!\исп\2\кто это уровень1.2.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111\Desktop\Задания с сайта ИГР\Qui est-ce  Walt Disney онлайн!!!!!!!!\исп\2\кто это уровень1.2.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111\Desktop\Задания с сайта ИГР\Qui est-ce  Walt Disney онлайн!!!!!!!!\исп\2\кто это уровень1.2.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111\Desktop\кто это уровень1.2.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http://www.logicieleducatif.fr/francais/lecture/kiesse_disney.php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11\Desktop\Задания с сайта ИГР\Qui est-ce  Walt Disney онлайн!!!!!!!!\исп\2\кто это уровень1.2.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11\Desktop\Задания с сайта ИГР\Qui est-ce  Walt Disney онлайн!!!!!!!!\исп\2\кто это уровень1.2.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11\Desktop\Задания с сайта ИГР\Qui est-ce  Walt Disney онлайн!!!!!!!!\исп\2\кто это уровень1.2.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11\Desktop\Задания с сайта ИГР\Qui est-ce  Walt Disney онлайн!!!!!!!!\исп\2\кто это уровень1.2.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11\Desktop\Задания с сайта ИГР\Qui est-ce  Walt Disney онлайн!!!!!!!!\исп\2\кто это уровень1.2.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11\Desktop\Задания с сайта ИГР\Qui est-ce  Walt Disney онлайн!!!!!!!!\исп\2\кто это уровень1.2.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11\Desktop\Задания с сайта ИГР\Qui est-ce  Walt Disney онлайн!!!!!!!!\исп\2\кто это уровень1.2.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</Words>
  <Application>Microsoft Office PowerPoint</Application>
  <PresentationFormat>Экран (4:3)</PresentationFormat>
  <Paragraphs>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1</cp:revision>
  <dcterms:created xsi:type="dcterms:W3CDTF">2014-04-27T06:55:45Z</dcterms:created>
  <dcterms:modified xsi:type="dcterms:W3CDTF">2014-04-27T07:04:18Z</dcterms:modified>
</cp:coreProperties>
</file>