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268760"/>
            <a:ext cx="7772400" cy="338437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Древнерусские </a:t>
            </a:r>
            <a:br>
              <a:rPr lang="ru-RU" sz="6000" dirty="0" smtClean="0"/>
            </a:br>
            <a:r>
              <a:rPr lang="ru-RU" sz="6000" dirty="0" smtClean="0"/>
              <a:t>воины-защитники</a:t>
            </a: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590429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5472608" cy="61812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6px-Moskva_plastika_kniezata_Dmitrija_Michajlovica_Požarskeho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32656"/>
            <a:ext cx="6552728" cy="58349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42484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изобразите древнерусских воинов или княжескую дружину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547260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Требования к рисункам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соблюдать равновесие, соразмерность;</a:t>
            </a:r>
            <a:b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-оправданно заполнять лист (не мелко, не крупно);</a:t>
            </a:r>
            <a:b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-сюжетно-композиционный центр выделить, сюжет должен быть «завязан»;</a:t>
            </a:r>
            <a:b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-передать выразительность, ритмичность и пропорциональность фигур;</a:t>
            </a:r>
            <a:b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уметь работать линией, контуром, пятном, штрихом, владеть материалом, изобразительной техникой;</a:t>
            </a:r>
            <a:b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-цветовое решение должно быть в характере героев, в контрастных или близких цветах, «тёплых» или «холодных». Цвет работает на образ героя.</a:t>
            </a:r>
            <a:endParaRPr lang="ru-RU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417646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Друзья, урок начнём,</a:t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разговор наш поведём </a:t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 воинах Древней Руси-</a:t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Защитниках князя, страны.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b936a7a4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840760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624736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926612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9" y="332656"/>
            <a:ext cx="6192688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926285_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5904656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849302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768752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927004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5976664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848056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6048672" cy="61206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</TotalTime>
  <Words>6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Древнерусские  воины-защитники</vt:lpstr>
      <vt:lpstr> Друзья, урок начнём,  И разговор наш поведём   О воинах Древней Руси-  Защитниках князя, страны.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ЗАДАНИЕ: изобразите древнерусских воинов или княжескую дружину</vt:lpstr>
      <vt:lpstr>Требования к рисункам - соблюдать равновесие, соразмерность; -оправданно заполнять лист (не мелко, не крупно); -сюжетно-композиционный центр выделить, сюжет должен быть «завязан»; -передать выразительность, ритмичность и пропорциональность фигур; уметь работать линией, контуром, пятном, штрихом, владеть материалом, изобразительной техникой; -цветовое решение должно быть в характере героев, в контрастных или близких цветах, «тёплых» или «холодных». Цвет работает на образ героя.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Древнерусские  воины-защитники</dc:title>
  <cp:lastModifiedBy>WPI1</cp:lastModifiedBy>
  <cp:revision>7</cp:revision>
  <dcterms:modified xsi:type="dcterms:W3CDTF">2012-12-07T16:16:17Z</dcterms:modified>
</cp:coreProperties>
</file>