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9869F3-968E-41B5-9BC4-9DE9F4CE1CFD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CD4A31-63A0-482F-A313-2ACE20D7E5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4086244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Arial Black" pitchFamily="34" charset="0"/>
              </a:rPr>
              <a:t>Во что играют наши дети</a:t>
            </a:r>
            <a:endParaRPr lang="ru-RU" sz="8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СОВЕТЫ РОДИТЕЛЯМ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500702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1) Целесообразно начинать играть с детьми с самых простых игр, постепенно усложняя игровые задания и не спеша переходить </a:t>
            </a: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к более трудным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играм.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2) Не следует разучивать сразу очень много игр.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3) Учите детей соблюдать правила игры, а не стараться выиграть и добиться первенства нечестным путем.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4) Приучите ребенка не радоваться, когда другие проигрывают.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5) Необходимо поощрять детей за успехи в игре – словами, баллами и т. п.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6) Надо приучить ребенка не обижаться, когда проигрываешь; не падать духом и не злиться ни на победителя, ни на того, по чьей вине, может быть, произошло поражение.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7) Важно, чтобы ребенок хранил игровые предметы аккуратно, в специально отведенном для них месте.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Каков ребенок в игре, таков во многом он будет и в работе, когда вырастет. Поэтому воспитание будущего деятеля происходит прежде всего в игре. И вся история отдельного человека как деятеля и работника может быть представлена в развитии игры и в постепенном переходе ее в работу…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А. С. Макаренко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Ленивого она может сделать трудолюбивым, незнайку – знающим, неумелого – умельцем. 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Arial Black" pitchFamily="34" charset="0"/>
              </a:rPr>
              <a:t>Виды   игр</a:t>
            </a:r>
            <a:endParaRPr lang="ru-RU" sz="60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подвижные,</a:t>
            </a:r>
          </a:p>
          <a:p>
            <a:r>
              <a:rPr lang="ru-RU" dirty="0" smtClean="0"/>
              <a:t> сюжетные, </a:t>
            </a:r>
          </a:p>
          <a:p>
            <a:r>
              <a:rPr lang="ru-RU" dirty="0" smtClean="0"/>
              <a:t>подражательные, </a:t>
            </a:r>
          </a:p>
          <a:p>
            <a:r>
              <a:rPr lang="ru-RU" dirty="0" smtClean="0"/>
              <a:t>музыкальные, </a:t>
            </a:r>
          </a:p>
          <a:p>
            <a:r>
              <a:rPr lang="ru-RU" dirty="0" smtClean="0"/>
              <a:t>дидактические,</a:t>
            </a:r>
          </a:p>
          <a:p>
            <a:r>
              <a:rPr lang="ru-RU" dirty="0" smtClean="0"/>
              <a:t> познавательные и другие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 algn="ctr"/>
            <a:r>
              <a:rPr lang="ru-RU" b="1" i="1" u="sng" dirty="0" smtClean="0"/>
              <a:t>Правило первое</a:t>
            </a:r>
            <a:r>
              <a:rPr lang="ru-RU" b="1" u="sng" dirty="0" smtClean="0"/>
              <a:t>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Игра не должна включать даже малейшую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возможность риска, угрожающего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здоровью детей. Однако нельзя и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выбрасывать из нее трудные правила,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выполнить которые нелегко.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 algn="ctr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Правило второе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требует чувства меры и осторожности.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свойственны азарт и чрезмерное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увлечение отдельными играми в ущерб учебе.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не должна быть излишне азартной,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унижать достоинство играющих. Иногда дети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придумывают обидные клички, оценки за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поражение в игре.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u="sng" dirty="0" smtClean="0">
                <a:latin typeface="Times New Roman" pitchFamily="18" charset="0"/>
                <a:cs typeface="Times New Roman" pitchFamily="18" charset="0"/>
              </a:rPr>
              <a:t>Правило третье. 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Не будьте занудами. Ваше внедрение в мир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детской игры – введение туда новых, развивающих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 обучающих элементов – должно быть естественным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 желанным. Не устраивайте специальных занятий, не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дергайте ребят, когда они заняты своей игрой, а у вас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вдруг появилось свободное время: «Давай-ка займемся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шахматами!». Не прерывайте, не критикуйте, не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смахивайте пренебрежительно в сторону тряпочки и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скляночки. Или учитесь играть вместе с детьми,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незаметно и постепенно предлагая свои варианты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какого-то интересного дела, или оставьте их в покое.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Добровольность – основа игры.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u="sng" dirty="0" smtClean="0"/>
              <a:t>Правило четвертое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ждите от ребенка быстрых и замечательных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результатов. Может случиться и так, что вы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вообще их не дождетесь! Не торопите ребенка,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проявляйте свое нетерпение.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главное – это те счастливые минуты 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часы, что вы проводите со своим ребенком.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Играйте, радуйтесь открытиям и победам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разве не ради этого придумываем мы игры 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затеи.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algn="ctr"/>
            <a:r>
              <a:rPr lang="ru-RU" b="1" i="1" u="sng" dirty="0" smtClean="0"/>
              <a:t>Правило пятое</a:t>
            </a:r>
            <a:r>
              <a:rPr lang="ru-RU" b="1" u="sng" dirty="0" smtClean="0"/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Поддерживайте активный, творческий подход 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игре. Дети большие фантазеры и выдумщики.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смело привносят в игру свои правила,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усложняют или упрощают содержание игры. Но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– дело серьезное, и нельзя превращать ее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уступку ребенку, в милость по принципу «чем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 дитя ни тешилось».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526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Виды   игр</vt:lpstr>
      <vt:lpstr>Слайд 5</vt:lpstr>
      <vt:lpstr>Слайд 6</vt:lpstr>
      <vt:lpstr>Слайд 7</vt:lpstr>
      <vt:lpstr>Слайд 8</vt:lpstr>
      <vt:lpstr>Слайд 9</vt:lpstr>
      <vt:lpstr>СОВЕТЫ РОДИТЕЛЯМ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2012-12-17T14:38:07Z</dcterms:created>
  <dcterms:modified xsi:type="dcterms:W3CDTF">2012-12-17T15:08:32Z</dcterms:modified>
</cp:coreProperties>
</file>