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1" autoAdjust="0"/>
  </p:normalViewPr>
  <p:slideViewPr>
    <p:cSldViewPr>
      <p:cViewPr>
        <p:scale>
          <a:sx n="82" d="100"/>
          <a:sy n="82" d="100"/>
        </p:scale>
        <p:origin x="-864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383E6-17F1-4664-9056-EB37FCACEC7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1B0B5-DE77-4C1D-8016-C1283E696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473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1B0B5-DE77-4C1D-8016-C1283E696D1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225BB36-5094-447C-A8CD-AEBE76BE5639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5C163C9-8277-4662-935A-8D163F4C4F0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5BB36-5094-447C-A8CD-AEBE76BE5639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C163C9-8277-4662-935A-8D163F4C4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225BB36-5094-447C-A8CD-AEBE76BE5639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5C163C9-8277-4662-935A-8D163F4C4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5BB36-5094-447C-A8CD-AEBE76BE5639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C163C9-8277-4662-935A-8D163F4C4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225BB36-5094-447C-A8CD-AEBE76BE5639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5C163C9-8277-4662-935A-8D163F4C4F0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5BB36-5094-447C-A8CD-AEBE76BE5639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C163C9-8277-4662-935A-8D163F4C4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5BB36-5094-447C-A8CD-AEBE76BE5639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C163C9-8277-4662-935A-8D163F4C4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5BB36-5094-447C-A8CD-AEBE76BE5639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C163C9-8277-4662-935A-8D163F4C4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225BB36-5094-447C-A8CD-AEBE76BE5639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C163C9-8277-4662-935A-8D163F4C4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5BB36-5094-447C-A8CD-AEBE76BE5639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C163C9-8277-4662-935A-8D163F4C4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5BB36-5094-447C-A8CD-AEBE76BE5639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C163C9-8277-4662-935A-8D163F4C4F0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225BB36-5094-447C-A8CD-AEBE76BE5639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5C163C9-8277-4662-935A-8D163F4C4F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928825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0042"/>
            <a:ext cx="6400800" cy="10001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20 марта в третьих классах прошла игра на английском языке «Радуга»</a:t>
            </a:r>
            <a:endParaRPr lang="ru-RU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406\Рабочий стол\Новая папка (2)\P10502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617663"/>
            <a:ext cx="5842024" cy="4668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3263237" flipV="1">
            <a:off x="2835240" y="2033744"/>
            <a:ext cx="4069638" cy="7194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406\Рабочий стол\Новая папка (2)\P105028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357686" cy="3936378"/>
          </a:xfrm>
          <a:prstGeom prst="rect">
            <a:avLst/>
          </a:prstGeom>
          <a:noFill/>
        </p:spPr>
      </p:pic>
      <p:pic>
        <p:nvPicPr>
          <p:cNvPr id="2051" name="Picture 3" descr="C:\Documents and Settings\406\Рабочий стол\Новая папка (2)\P10502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0"/>
            <a:ext cx="4143404" cy="3048000"/>
          </a:xfrm>
          <a:prstGeom prst="rect">
            <a:avLst/>
          </a:prstGeom>
          <a:noFill/>
        </p:spPr>
      </p:pic>
      <p:pic>
        <p:nvPicPr>
          <p:cNvPr id="2052" name="Picture 4" descr="C:\Documents and Settings\406\Рабочий стол\Новая папка (2)\P10502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214554"/>
            <a:ext cx="4214842" cy="4643446"/>
          </a:xfrm>
          <a:prstGeom prst="rect">
            <a:avLst/>
          </a:prstGeom>
          <a:noFill/>
        </p:spPr>
      </p:pic>
      <p:pic>
        <p:nvPicPr>
          <p:cNvPr id="2053" name="Picture 5" descr="C:\Documents and Settings\406\Рабочий стол\Новая папка (2)\P105028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57629"/>
            <a:ext cx="3929058" cy="30003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43240" y="4869160"/>
            <a:ext cx="5000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Ребята отвечали на вопросы по-английски, выполняли интересные </a:t>
            </a: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задания.  Ученики с</a:t>
            </a: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интересом</a:t>
            </a: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работали с </a:t>
            </a: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лексикой и грамматикой английского </a:t>
            </a: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языка. В конце занятия мы  </a:t>
            </a: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написали письмо </a:t>
            </a: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нашему</a:t>
            </a: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другу  из Англии– гномику Тайни.</a:t>
            </a: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49</Words>
  <Application>Microsoft Office PowerPoint</Application>
  <PresentationFormat>Экран (4:3)</PresentationFormat>
  <Paragraphs>4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Изящная</vt:lpstr>
      <vt:lpstr> </vt:lpstr>
      <vt:lpstr>Презентация PowerPoint</vt:lpstr>
    </vt:vector>
  </TitlesOfParts>
  <Company>2044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406</dc:creator>
  <cp:lastModifiedBy>2044</cp:lastModifiedBy>
  <cp:revision>6</cp:revision>
  <dcterms:created xsi:type="dcterms:W3CDTF">2013-03-22T10:38:45Z</dcterms:created>
  <dcterms:modified xsi:type="dcterms:W3CDTF">2014-12-03T18:23:48Z</dcterms:modified>
</cp:coreProperties>
</file>