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65" r:id="rId12"/>
    <p:sldId id="266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9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62ECE-6D6F-43F4-B761-E2FC695CB9B6}" type="datetimeFigureOut">
              <a:rPr lang="ru-RU" smtClean="0"/>
              <a:t>20.05.2013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8FA070C-1D64-46B6-942E-31D195728A0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62ECE-6D6F-43F4-B761-E2FC695CB9B6}" type="datetimeFigureOut">
              <a:rPr lang="ru-RU" smtClean="0"/>
              <a:t>20.05.2013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A070C-1D64-46B6-942E-31D195728A0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62ECE-6D6F-43F4-B761-E2FC695CB9B6}" type="datetimeFigureOut">
              <a:rPr lang="ru-RU" smtClean="0"/>
              <a:t>20.05.2013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A070C-1D64-46B6-942E-31D195728A0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62ECE-6D6F-43F4-B761-E2FC695CB9B6}" type="datetimeFigureOut">
              <a:rPr lang="ru-RU" smtClean="0"/>
              <a:t>20.05.2013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8FA070C-1D64-46B6-942E-31D195728A0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62ECE-6D6F-43F4-B761-E2FC695CB9B6}" type="datetimeFigureOut">
              <a:rPr lang="ru-RU" smtClean="0"/>
              <a:t>20.05.2013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A070C-1D64-46B6-942E-31D195728A0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62ECE-6D6F-43F4-B761-E2FC695CB9B6}" type="datetimeFigureOut">
              <a:rPr lang="ru-RU" smtClean="0"/>
              <a:t>20.05.2013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A070C-1D64-46B6-942E-31D195728A0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62ECE-6D6F-43F4-B761-E2FC695CB9B6}" type="datetimeFigureOut">
              <a:rPr lang="ru-RU" smtClean="0"/>
              <a:t>20.05.2013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8FA070C-1D64-46B6-942E-31D195728A01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62ECE-6D6F-43F4-B761-E2FC695CB9B6}" type="datetimeFigureOut">
              <a:rPr lang="ru-RU" smtClean="0"/>
              <a:t>20.05.2013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A070C-1D64-46B6-942E-31D195728A0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62ECE-6D6F-43F4-B761-E2FC695CB9B6}" type="datetimeFigureOut">
              <a:rPr lang="ru-RU" smtClean="0"/>
              <a:t>20.05.2013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A070C-1D64-46B6-942E-31D195728A0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62ECE-6D6F-43F4-B761-E2FC695CB9B6}" type="datetimeFigureOut">
              <a:rPr lang="ru-RU" smtClean="0"/>
              <a:t>20.05.2013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A070C-1D64-46B6-942E-31D195728A0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62ECE-6D6F-43F4-B761-E2FC695CB9B6}" type="datetimeFigureOut">
              <a:rPr lang="ru-RU" smtClean="0"/>
              <a:t>20.05.2013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A070C-1D64-46B6-942E-31D195728A01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7162ECE-6D6F-43F4-B761-E2FC695CB9B6}" type="datetimeFigureOut">
              <a:rPr lang="ru-RU" smtClean="0"/>
              <a:t>20.05.2013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8FA070C-1D64-46B6-942E-31D195728A01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ostivdome.com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700808"/>
            <a:ext cx="8458200" cy="1222375"/>
          </a:xfrm>
        </p:spPr>
        <p:txBody>
          <a:bodyPr>
            <a:noAutofit/>
          </a:bodyPr>
          <a:lstStyle/>
          <a:p>
            <a:pPr algn="ctr"/>
            <a:r>
              <a:rPr lang="ru-RU" sz="5400" dirty="0" smtClean="0">
                <a:solidFill>
                  <a:srgbClr val="00B050"/>
                </a:solidFill>
              </a:rPr>
              <a:t>Поэтапное рисование </a:t>
            </a:r>
            <a:r>
              <a:rPr lang="ru-RU" sz="5400" dirty="0" err="1" smtClean="0">
                <a:solidFill>
                  <a:srgbClr val="00B050"/>
                </a:solidFill>
              </a:rPr>
              <a:t>животных.Кенгуру</a:t>
            </a:r>
            <a:r>
              <a:rPr lang="ru-RU" sz="5400" dirty="0" smtClean="0">
                <a:solidFill>
                  <a:srgbClr val="00B050"/>
                </a:solidFill>
              </a:rPr>
              <a:t>.</a:t>
            </a:r>
            <a:endParaRPr lang="ru-RU" sz="5400" dirty="0">
              <a:solidFill>
                <a:srgbClr val="00B05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Урок ИЗО 4 класс                            </a:t>
            </a:r>
            <a:r>
              <a:rPr lang="ru-RU" dirty="0" err="1" smtClean="0"/>
              <a:t>автор:Хужахметова</a:t>
            </a:r>
            <a:r>
              <a:rPr lang="ru-RU" dirty="0" smtClean="0"/>
              <a:t> Н.А.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36426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/>
              <a:t>Прорисуйте другую ногу. Сотрите линии и формы, которые вы нарисовали на первом этапе, чтобы очистить рисунок.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Шаг 6</a:t>
            </a:r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988840"/>
            <a:ext cx="4536504" cy="453650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0434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Вот ваш кенгуру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Шаг 7.</a:t>
            </a:r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268760"/>
            <a:ext cx="5328592" cy="532859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9974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Раскрась кенгуру и пейзаж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9408" y="1358669"/>
            <a:ext cx="4920823" cy="4878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8448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источники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>
                <a:solidFill>
                  <a:srgbClr val="FF0000"/>
                </a:solidFill>
                <a:hlinkClick r:id="rId2"/>
              </a:rPr>
              <a:t>http://</a:t>
            </a:r>
            <a:r>
              <a:rPr lang="en-US" u="sng" dirty="0" smtClean="0">
                <a:solidFill>
                  <a:srgbClr val="FF0000"/>
                </a:solidFill>
                <a:hlinkClick r:id="rId2"/>
              </a:rPr>
              <a:t>www.gostivdome.com</a:t>
            </a:r>
            <a:endParaRPr lang="ru-RU" u="sng" dirty="0">
              <a:solidFill>
                <a:srgbClr val="FF0000"/>
              </a:solidFill>
            </a:endParaRPr>
          </a:p>
          <a:p>
            <a:r>
              <a:rPr lang="en-US" u="sng" dirty="0">
                <a:solidFill>
                  <a:srgbClr val="FF0000"/>
                </a:solidFill>
              </a:rPr>
              <a:t>http://</a:t>
            </a:r>
            <a:r>
              <a:rPr lang="en-US" u="sng" dirty="0" smtClean="0">
                <a:solidFill>
                  <a:srgbClr val="FF0000"/>
                </a:solidFill>
              </a:rPr>
              <a:t>shkolazhizni.ru</a:t>
            </a:r>
            <a:endParaRPr lang="ru-RU" u="sng" dirty="0" smtClean="0">
              <a:solidFill>
                <a:srgbClr val="FF0000"/>
              </a:solidFill>
            </a:endParaRPr>
          </a:p>
          <a:p>
            <a:r>
              <a:rPr lang="en-US" u="sng" dirty="0" smtClean="0">
                <a:solidFill>
                  <a:srgbClr val="FF0000"/>
                </a:solidFill>
              </a:rPr>
              <a:t>images.yandex.ru</a:t>
            </a:r>
            <a:endParaRPr lang="ru-RU" u="sng" dirty="0" smtClean="0">
              <a:solidFill>
                <a:srgbClr val="FF0000"/>
              </a:solidFill>
            </a:endParaRPr>
          </a:p>
          <a:p>
            <a:r>
              <a:rPr lang="en-US" u="sng" dirty="0">
                <a:solidFill>
                  <a:srgbClr val="FF0000"/>
                </a:solidFill>
              </a:rPr>
              <a:t>http://</a:t>
            </a:r>
            <a:r>
              <a:rPr lang="en-US" u="sng" dirty="0" smtClean="0">
                <a:solidFill>
                  <a:srgbClr val="FF0000"/>
                </a:solidFill>
              </a:rPr>
              <a:t>www.numama.ru</a:t>
            </a:r>
            <a:endParaRPr lang="ru-RU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369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Сумку носит впереди,</a:t>
            </a:r>
          </a:p>
          <a:p>
            <a:r>
              <a:rPr lang="ru-RU" dirty="0" smtClean="0"/>
              <a:t>Хвост длиннющий позади.</a:t>
            </a:r>
          </a:p>
          <a:p>
            <a:r>
              <a:rPr lang="ru-RU" dirty="0" smtClean="0"/>
              <a:t>Ловко скачет по двору</a:t>
            </a:r>
          </a:p>
          <a:p>
            <a:r>
              <a:rPr lang="ru-RU" dirty="0" smtClean="0"/>
              <a:t>Длинноногий...</a:t>
            </a:r>
          </a:p>
          <a:p>
            <a:endParaRPr lang="ru-RU" dirty="0" smtClean="0"/>
          </a:p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28779"/>
            <a:ext cx="8202116" cy="5012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8625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536504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Обитает это животное лишь в одном месте Земного шара, на материке загадок и неожиданностей, в Австралии. Оно не похоже ни на какого другого зверя.</a:t>
            </a:r>
          </a:p>
          <a:p>
            <a:r>
              <a:rPr lang="ru-RU" dirty="0"/>
              <a:t>П</a:t>
            </a:r>
            <a:r>
              <a:rPr lang="ru-RU" dirty="0" smtClean="0"/>
              <a:t>ервые европейцы, оказавшиеся в Австралии, были очень удивлены, увидев его. Они попробовали жестами выяснить у туземцев, как называется этот диковинный зверь, и получили ответ от самого вождя: «Кен-</a:t>
            </a:r>
            <a:r>
              <a:rPr lang="ru-RU" dirty="0" err="1" smtClean="0"/>
              <a:t>гу</a:t>
            </a:r>
            <a:r>
              <a:rPr lang="ru-RU" dirty="0" smtClean="0"/>
              <a:t>-</a:t>
            </a:r>
            <a:r>
              <a:rPr lang="ru-RU" dirty="0" err="1" smtClean="0"/>
              <a:t>ру</a:t>
            </a:r>
            <a:r>
              <a:rPr lang="ru-RU" dirty="0" smtClean="0"/>
              <a:t>».</a:t>
            </a:r>
          </a:p>
          <a:p>
            <a:endParaRPr lang="ru-RU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2304257" cy="17281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32656"/>
            <a:ext cx="2381250" cy="17907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0164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С</a:t>
            </a:r>
            <a:r>
              <a:rPr lang="ru-RU" dirty="0" smtClean="0"/>
              <a:t>умка есть только у </a:t>
            </a:r>
            <a:r>
              <a:rPr lang="ru-RU" dirty="0" err="1" smtClean="0"/>
              <a:t>кенгурих</a:t>
            </a:r>
            <a:r>
              <a:rPr lang="ru-RU" dirty="0" smtClean="0"/>
              <a:t>, у самцов ее нету. Всем известно, что кенгуру отличаются своей прыгучестью. При комфортном передвижении со скоростью 20 км в час кенгуру делают прыжки по 2-3 метра каждый. </a:t>
            </a:r>
          </a:p>
          <a:p>
            <a:r>
              <a:rPr lang="ru-RU" dirty="0" smtClean="0"/>
              <a:t>Едят кенгуру в основном траву. В жаркое время дня звери отлеживаются где-то в тени, а пасутся вечером или ночью. Кенгуру могут долго, больше месяца, обходиться без воды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96752"/>
            <a:ext cx="2971800" cy="461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174" y="1196752"/>
            <a:ext cx="5280587" cy="461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6600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Просто сделайте два круга для тела вашего кенгуру . Один за голову, а другой для тела, а затем соединить две фигуры с подключением линии шеи.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Шаг 1.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815054"/>
            <a:ext cx="4278242" cy="427824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6574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Нарисуй уши и носик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Шаг 2.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6955" y="1700808"/>
            <a:ext cx="4392488" cy="43924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5375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Нарисуй глаз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Шаг 3.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628800"/>
            <a:ext cx="4896543" cy="489654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0547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dirty="0" smtClean="0"/>
              <a:t>Проведи плавные линии и у тебя получатся: спина, хвост, бедра, круглый живот, а затем передние лапки.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Шаг 4.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060848"/>
            <a:ext cx="4534619" cy="453461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8797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Дорисуй пальцы передних лап и длинные задние </a:t>
            </a:r>
            <a:r>
              <a:rPr lang="ru-RU" dirty="0" err="1" smtClean="0"/>
              <a:t>лапы.Наметь</a:t>
            </a:r>
            <a:r>
              <a:rPr lang="ru-RU" dirty="0" smtClean="0"/>
              <a:t> сумку.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Шаг 5.</a:t>
            </a: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556792"/>
            <a:ext cx="4966667" cy="496666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2906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40</TotalTime>
  <Words>284</Words>
  <Application>Microsoft Office PowerPoint</Application>
  <PresentationFormat>Экран (4:3)</PresentationFormat>
  <Paragraphs>32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Трек</vt:lpstr>
      <vt:lpstr>Поэтапное рисование животных.Кенгуру.</vt:lpstr>
      <vt:lpstr>Презентация PowerPoint</vt:lpstr>
      <vt:lpstr>Презентация PowerPoint</vt:lpstr>
      <vt:lpstr>Презентация PowerPoint</vt:lpstr>
      <vt:lpstr>Просто сделайте два круга для тела вашего кенгуру . Один за голову, а другой для тела, а затем соединить две фигуры с подключением линии шеи.</vt:lpstr>
      <vt:lpstr>Нарисуй уши и носик</vt:lpstr>
      <vt:lpstr>Нарисуй глаз</vt:lpstr>
      <vt:lpstr>Проведи плавные линии и у тебя получатся: спина, хвост, бедра, круглый живот, а затем передние лапки.</vt:lpstr>
      <vt:lpstr>Дорисуй пальцы передних лап и длинные задние лапы.Наметь сумку.</vt:lpstr>
      <vt:lpstr>Прорисуйте другую ногу. Сотрите линии и формы, которые вы нарисовали на первом этапе, чтобы очистить рисунок.</vt:lpstr>
      <vt:lpstr>Вот ваш кенгуру </vt:lpstr>
      <vt:lpstr>Раскрась кенгуру и пейзаж</vt:lpstr>
      <vt:lpstr>источники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Поэтапное рисование животных.Кенгуру.</dc:title>
  <dc:creator>Алекс</dc:creator>
  <cp:lastModifiedBy>Алекс</cp:lastModifiedBy>
  <cp:revision>4</cp:revision>
  <dcterms:created xsi:type="dcterms:W3CDTF">2013-05-20T15:52:37Z</dcterms:created>
  <dcterms:modified xsi:type="dcterms:W3CDTF">2013-05-20T16:32:47Z</dcterms:modified>
</cp:coreProperties>
</file>